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8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88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2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0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5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8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24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0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A5D8-4DDC-6F4B-B9D0-40FAB8CF1A5C}" type="datetimeFigureOut">
              <a:rPr lang="en-US" smtClean="0"/>
              <a:t>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89D3-B981-7047-AA07-5A1371C13FA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9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0401"/>
            <a:ext cx="7772400" cy="1078709"/>
          </a:xfrm>
        </p:spPr>
        <p:txBody>
          <a:bodyPr/>
          <a:lstStyle/>
          <a:p>
            <a:r>
              <a:rPr lang="en-US" dirty="0" smtClean="0"/>
              <a:t>The Blues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79" y="1496652"/>
            <a:ext cx="6400800" cy="515311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Blues </a:t>
            </a:r>
            <a:r>
              <a:rPr lang="en-US" dirty="0">
                <a:solidFill>
                  <a:schemeClr val="tx1"/>
                </a:solidFill>
              </a:rPr>
              <a:t>evolved and no one single person is credited with its invention.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Musicologist </a:t>
            </a:r>
            <a:r>
              <a:rPr lang="en-US" dirty="0">
                <a:solidFill>
                  <a:schemeClr val="tx1"/>
                </a:solidFill>
              </a:rPr>
              <a:t>credit Charlie (Charley) </a:t>
            </a:r>
            <a:r>
              <a:rPr lang="en-US" dirty="0" smtClean="0">
                <a:solidFill>
                  <a:schemeClr val="tx1"/>
                </a:solidFill>
              </a:rPr>
              <a:t>Patton </a:t>
            </a:r>
            <a:r>
              <a:rPr lang="en-US" dirty="0">
                <a:solidFill>
                  <a:schemeClr val="tx1"/>
                </a:solidFill>
              </a:rPr>
              <a:t>as the first known blues artist</a:t>
            </a:r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Muddy Waters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Muddy Waters is the first to create the all electric blues band in Chicago in the 1950’s recording at Chess records</a:t>
            </a:r>
          </a:p>
          <a:p>
            <a:endParaRPr lang="en-US" dirty="0"/>
          </a:p>
        </p:txBody>
      </p:sp>
      <p:pic>
        <p:nvPicPr>
          <p:cNvPr id="4" name="Picture 3" descr="imgr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280" y="3591417"/>
            <a:ext cx="2540000" cy="249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33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Blues Listening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Sweet Home </a:t>
            </a:r>
            <a:r>
              <a:rPr lang="en-US" sz="2000" dirty="0" smtClean="0"/>
              <a:t>Chicago</a:t>
            </a:r>
            <a:r>
              <a:rPr lang="en-US" sz="2000" dirty="0"/>
              <a:t>	Robert Johnson		</a:t>
            </a:r>
            <a:r>
              <a:rPr lang="en-US" sz="2000" dirty="0" smtClean="0"/>
              <a:t>	 Delta Blues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Preacher </a:t>
            </a:r>
            <a:r>
              <a:rPr lang="en-US" sz="2000" dirty="0"/>
              <a:t>Blues		</a:t>
            </a:r>
            <a:r>
              <a:rPr lang="en-US" sz="2000" dirty="0" smtClean="0"/>
              <a:t>Son </a:t>
            </a:r>
            <a:r>
              <a:rPr lang="en-US" sz="2000" dirty="0"/>
              <a:t>House		</a:t>
            </a:r>
            <a:r>
              <a:rPr lang="en-US" sz="2000" dirty="0" smtClean="0"/>
              <a:t>		Delta Blues</a:t>
            </a:r>
          </a:p>
          <a:p>
            <a:r>
              <a:rPr lang="en-US" sz="2000" dirty="0" smtClean="0"/>
              <a:t>Spoonful Blues</a:t>
            </a:r>
            <a:r>
              <a:rPr lang="en-US" sz="2000" dirty="0"/>
              <a:t>		Charlie Patton			Delta </a:t>
            </a:r>
            <a:r>
              <a:rPr lang="en-US" sz="2000" dirty="0" smtClean="0"/>
              <a:t>Blues</a:t>
            </a:r>
          </a:p>
          <a:p>
            <a:r>
              <a:rPr lang="en-US" sz="2000" dirty="0"/>
              <a:t>Bo- Weavil Blues		Ma Rainey				Down </a:t>
            </a:r>
            <a:r>
              <a:rPr lang="en-US" sz="2000" dirty="0" smtClean="0"/>
              <a:t>Home Blues</a:t>
            </a:r>
            <a:r>
              <a:rPr lang="en-US" sz="2000" dirty="0"/>
              <a:t>	</a:t>
            </a:r>
            <a:r>
              <a:rPr lang="en-US" sz="2000" dirty="0" smtClean="0"/>
              <a:t>Bring </a:t>
            </a:r>
            <a:r>
              <a:rPr lang="en-US" sz="2000" dirty="0"/>
              <a:t>it on Home		Sonny Boy Williamson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smtClean="0"/>
              <a:t>Modern	 Blues</a:t>
            </a:r>
            <a:r>
              <a:rPr lang="en-US" sz="2000" dirty="0"/>
              <a:t>		</a:t>
            </a:r>
            <a:endParaRPr lang="en-US" sz="2000" dirty="0" smtClean="0"/>
          </a:p>
          <a:p>
            <a:r>
              <a:rPr lang="en-US" sz="2000" dirty="0" smtClean="0"/>
              <a:t>High Society	</a:t>
            </a:r>
            <a:r>
              <a:rPr lang="en-US" sz="2000" dirty="0"/>
              <a:t>	</a:t>
            </a:r>
            <a:r>
              <a:rPr lang="en-US" sz="2000" dirty="0" smtClean="0"/>
              <a:t>	T </a:t>
            </a:r>
            <a:r>
              <a:rPr lang="en-US" sz="2000" dirty="0"/>
              <a:t>Bone Walker		</a:t>
            </a:r>
            <a:r>
              <a:rPr lang="en-US" sz="2000" dirty="0" smtClean="0"/>
              <a:t>	Blues/Texas One String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Back Water </a:t>
            </a:r>
            <a:r>
              <a:rPr lang="en-US" sz="2000" dirty="0" smtClean="0"/>
              <a:t>Blues	</a:t>
            </a:r>
            <a:r>
              <a:rPr lang="en-US" sz="2000" dirty="0"/>
              <a:t>	Bessie Smith		</a:t>
            </a:r>
            <a:r>
              <a:rPr lang="en-US" sz="2000" dirty="0" smtClean="0"/>
              <a:t>		Up Town Blues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 smtClean="0"/>
              <a:t>I  </a:t>
            </a:r>
            <a:r>
              <a:rPr lang="en-US" sz="2000" dirty="0"/>
              <a:t>Don't Want	</a:t>
            </a:r>
            <a:r>
              <a:rPr lang="en-US" sz="2000" dirty="0" smtClean="0"/>
              <a:t>	</a:t>
            </a:r>
            <a:r>
              <a:rPr lang="en-US" sz="2000" dirty="0"/>
              <a:t>	Muddy Waters	</a:t>
            </a:r>
            <a:r>
              <a:rPr lang="en-US" sz="2000" dirty="0" smtClean="0"/>
              <a:t>		Electric Blues</a:t>
            </a:r>
            <a:r>
              <a:rPr lang="en-US" sz="2000" dirty="0"/>
              <a:t>		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Sweet </a:t>
            </a:r>
            <a:r>
              <a:rPr lang="en-US" sz="2000" dirty="0"/>
              <a:t>Little Angel 	</a:t>
            </a:r>
            <a:r>
              <a:rPr lang="en-US" sz="2000" dirty="0" smtClean="0"/>
              <a:t>BB King					Electric </a:t>
            </a:r>
            <a:r>
              <a:rPr lang="en-US" sz="2000" dirty="0"/>
              <a:t>Blues</a:t>
            </a:r>
            <a:endParaRPr lang="en-US" sz="2000" dirty="0" smtClean="0"/>
          </a:p>
          <a:p>
            <a:r>
              <a:rPr lang="en-US" sz="2000" dirty="0" smtClean="0"/>
              <a:t>Mannish </a:t>
            </a:r>
            <a:r>
              <a:rPr lang="en-US" sz="2000" dirty="0"/>
              <a:t>Boy	</a:t>
            </a:r>
            <a:r>
              <a:rPr lang="en-US" sz="2000" dirty="0" smtClean="0"/>
              <a:t>		Muddy </a:t>
            </a:r>
            <a:r>
              <a:rPr lang="en-US" sz="2000" dirty="0"/>
              <a:t>Waters		</a:t>
            </a:r>
            <a:r>
              <a:rPr lang="en-US" sz="2000" dirty="0" smtClean="0"/>
              <a:t>	Electric Blues</a:t>
            </a:r>
            <a:r>
              <a:rPr lang="en-US" sz="2000" dirty="0"/>
              <a:t>	</a:t>
            </a:r>
            <a:endParaRPr lang="en-US" sz="2000" dirty="0" smtClean="0"/>
          </a:p>
          <a:p>
            <a:r>
              <a:rPr lang="en-US" sz="2000" dirty="0"/>
              <a:t>The Thrill is Gone		B.B. King					Electric Blues	</a:t>
            </a:r>
          </a:p>
        </p:txBody>
      </p:sp>
    </p:spTree>
    <p:extLst>
      <p:ext uri="{BB962C8B-B14F-4D97-AF65-F5344CB8AC3E}">
        <p14:creationId xmlns:p14="http://schemas.microsoft.com/office/powerpoint/2010/main" val="148769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Charlie Patton</a:t>
            </a:r>
            <a:endParaRPr lang="en-US" dirty="0"/>
          </a:p>
        </p:txBody>
      </p:sp>
      <p:pic>
        <p:nvPicPr>
          <p:cNvPr id="8" name="Content Placeholder 7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653" b="25653"/>
          <a:stretch>
            <a:fillRect/>
          </a:stretch>
        </p:blipFill>
        <p:spPr>
          <a:xfrm>
            <a:off x="1368778" y="1126859"/>
            <a:ext cx="6237111" cy="4263585"/>
          </a:xfrm>
        </p:spPr>
      </p:pic>
    </p:spTree>
    <p:extLst>
      <p:ext uri="{BB962C8B-B14F-4D97-AF65-F5344CB8AC3E}">
        <p14:creationId xmlns:p14="http://schemas.microsoft.com/office/powerpoint/2010/main" val="302861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 of the Blues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5876"/>
            <a:ext cx="8229600" cy="5439461"/>
          </a:xfrm>
        </p:spPr>
        <p:txBody>
          <a:bodyPr/>
          <a:lstStyle/>
          <a:p>
            <a:r>
              <a:rPr lang="en-US" dirty="0"/>
              <a:t>Charlie </a:t>
            </a:r>
            <a:r>
              <a:rPr lang="en-US" dirty="0" smtClean="0"/>
              <a:t>Patton lived </a:t>
            </a:r>
            <a:r>
              <a:rPr lang="en-US" dirty="0"/>
              <a:t>and worked at the </a:t>
            </a:r>
            <a:r>
              <a:rPr lang="en-US" dirty="0" smtClean="0"/>
              <a:t>Home </a:t>
            </a:r>
            <a:r>
              <a:rPr lang="en-US" dirty="0"/>
              <a:t>of the </a:t>
            </a:r>
            <a:r>
              <a:rPr lang="en-US" dirty="0" smtClean="0"/>
              <a:t>Blues</a:t>
            </a:r>
            <a:r>
              <a:rPr lang="en-US" dirty="0"/>
              <a:t>, The Dockery Plantation in the Mississippi Delta.</a:t>
            </a:r>
          </a:p>
          <a:p>
            <a:r>
              <a:rPr lang="en-US" dirty="0"/>
              <a:t>  Charlie </a:t>
            </a:r>
            <a:r>
              <a:rPr lang="en-US" dirty="0" smtClean="0"/>
              <a:t>Patton </a:t>
            </a:r>
            <a:r>
              <a:rPr lang="en-US" dirty="0"/>
              <a:t>played a form of blues that was known as Delta Blues, most Delta Blues </a:t>
            </a:r>
            <a:r>
              <a:rPr lang="en-US" dirty="0" smtClean="0"/>
              <a:t>are </a:t>
            </a:r>
            <a:r>
              <a:rPr lang="en-US" dirty="0"/>
              <a:t>just guitar and vocals. 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071" y="4390224"/>
            <a:ext cx="4790289" cy="246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3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Blues begins to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With the success of early blues artist, the blues will begin to spread to other parts of the rural south and across the country developing different regional styles and stars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 </a:t>
            </a:r>
            <a:r>
              <a:rPr lang="en-US" dirty="0" smtClean="0"/>
              <a:t>Early </a:t>
            </a:r>
            <a:r>
              <a:rPr lang="en-US" dirty="0"/>
              <a:t>Blues </a:t>
            </a:r>
            <a:r>
              <a:rPr lang="en-US" dirty="0" smtClean="0"/>
              <a:t>was viewed </a:t>
            </a:r>
            <a:r>
              <a:rPr lang="en-US" dirty="0"/>
              <a:t>by the white </a:t>
            </a:r>
            <a:r>
              <a:rPr lang="en-US" dirty="0" smtClean="0"/>
              <a:t>	community </a:t>
            </a:r>
            <a:r>
              <a:rPr lang="en-US" dirty="0"/>
              <a:t>as not good music, by not good </a:t>
            </a:r>
            <a:r>
              <a:rPr lang="en-US" dirty="0" smtClean="0"/>
              <a:t>	musicians</a:t>
            </a:r>
            <a:r>
              <a:rPr lang="en-US" dirty="0"/>
              <a:t>. (not written down)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96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Father of the Blues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1777"/>
          </a:xfrm>
        </p:spPr>
        <p:txBody>
          <a:bodyPr/>
          <a:lstStyle/>
          <a:p>
            <a:r>
              <a:rPr lang="en-US" dirty="0"/>
              <a:t>Father of the Blues, W.C. Handy</a:t>
            </a:r>
          </a:p>
          <a:p>
            <a:r>
              <a:rPr lang="en-US" dirty="0"/>
              <a:t>Because he is </a:t>
            </a:r>
            <a:r>
              <a:rPr lang="en-US" dirty="0" smtClean="0"/>
              <a:t>the first </a:t>
            </a:r>
            <a:r>
              <a:rPr lang="en-US" dirty="0"/>
              <a:t>to write it down</a:t>
            </a: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013" y="2995845"/>
            <a:ext cx="2298700" cy="3686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6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Roots of Jazz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 Bar blues is first played on instruments in New </a:t>
            </a:r>
            <a:r>
              <a:rPr lang="en-US" dirty="0" smtClean="0"/>
              <a:t>Orleans, </a:t>
            </a:r>
            <a:r>
              <a:rPr lang="en-US" dirty="0"/>
              <a:t>becoming an instrumental music, no </a:t>
            </a:r>
            <a:r>
              <a:rPr lang="en-US" dirty="0" smtClean="0"/>
              <a:t>just vocal music.  This will help lead to the development of Jazz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080" y="3808015"/>
            <a:ext cx="35052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49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Mother of the Blues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 Rainey is the Mother of the blues</a:t>
            </a:r>
          </a:p>
          <a:p>
            <a:pPr marL="0" indent="0">
              <a:buNone/>
            </a:pPr>
            <a:r>
              <a:rPr lang="en-US" dirty="0" smtClean="0"/>
              <a:t>	Down </a:t>
            </a:r>
            <a:r>
              <a:rPr lang="en-US" dirty="0"/>
              <a:t>Home </a:t>
            </a:r>
            <a:r>
              <a:rPr lang="en-US" dirty="0" smtClean="0"/>
              <a:t>Blues, songs about</a:t>
            </a:r>
            <a:r>
              <a:rPr lang="en-US" dirty="0" smtClean="0">
                <a:effectLst/>
              </a:rPr>
              <a:t> life in the rural south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569" y="3319463"/>
            <a:ext cx="2895600" cy="280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32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357"/>
            <a:ext cx="8229600" cy="935179"/>
          </a:xfrm>
        </p:spPr>
        <p:txBody>
          <a:bodyPr>
            <a:normAutofit/>
          </a:bodyPr>
          <a:lstStyle/>
          <a:p>
            <a:r>
              <a:rPr lang="en-US" dirty="0" smtClean="0"/>
              <a:t>Race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Race records, records by black artist for black </a:t>
            </a:r>
            <a:r>
              <a:rPr lang="en-US" dirty="0" smtClean="0"/>
              <a:t>listener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Blues continue to evolve becoming more complex</a:t>
            </a:r>
          </a:p>
          <a:p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04" y="2608559"/>
            <a:ext cx="20828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28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Bessie 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Bessie Smith, the Empress of the </a:t>
            </a:r>
            <a:r>
              <a:rPr lang="en-US" dirty="0" smtClean="0"/>
              <a:t>Blues</a:t>
            </a:r>
          </a:p>
          <a:p>
            <a:endParaRPr lang="en-US" dirty="0"/>
          </a:p>
          <a:p>
            <a:r>
              <a:rPr lang="en-US" dirty="0"/>
              <a:t>Up Town </a:t>
            </a:r>
            <a:r>
              <a:rPr lang="en-US" dirty="0" smtClean="0"/>
              <a:t>blues. Songs about a more urban life style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241" y="3648107"/>
            <a:ext cx="3657600" cy="222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3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257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Blues</vt:lpstr>
      <vt:lpstr>Charlie Patton</vt:lpstr>
      <vt:lpstr>Home of the Blues</vt:lpstr>
      <vt:lpstr>The Blues begins to travel</vt:lpstr>
      <vt:lpstr>The Father of the Blues</vt:lpstr>
      <vt:lpstr>The Roots of Jazz</vt:lpstr>
      <vt:lpstr>The Mother of the Blues</vt:lpstr>
      <vt:lpstr>Race Records</vt:lpstr>
      <vt:lpstr>Bessie Smith</vt:lpstr>
      <vt:lpstr>Muddy Waters</vt:lpstr>
      <vt:lpstr>Blues Listening List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Blues</dc:title>
  <dc:creator>Doug Miller</dc:creator>
  <cp:lastModifiedBy>Doug Miller</cp:lastModifiedBy>
  <cp:revision>14</cp:revision>
  <dcterms:created xsi:type="dcterms:W3CDTF">2014-08-29T12:49:25Z</dcterms:created>
  <dcterms:modified xsi:type="dcterms:W3CDTF">2015-01-30T19:13:33Z</dcterms:modified>
</cp:coreProperties>
</file>