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6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6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6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9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0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0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4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9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5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09B1C-C4E7-5B4F-B830-A1DE95E6E730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D32B-4FAC-FC47-BADC-C187432D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3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3415"/>
            <a:ext cx="7772400" cy="989729"/>
          </a:xfrm>
        </p:spPr>
        <p:txBody>
          <a:bodyPr/>
          <a:lstStyle/>
          <a:p>
            <a:r>
              <a:rPr lang="en-US" dirty="0" smtClean="0"/>
              <a:t>Dedicated to Chaos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0576"/>
            <a:ext cx="6400800" cy="50476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Minton’s Playhouse in NYC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Young bored musicians gathered on Monday nights to Jam and experiment with the music pushing it in a new direction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Playing for their on pleasure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Dizzy Gillespie, </a:t>
            </a:r>
            <a:r>
              <a:rPr lang="en-US" dirty="0" err="1" smtClean="0">
                <a:solidFill>
                  <a:schemeClr val="tx1"/>
                </a:solidFill>
              </a:rPr>
              <a:t>T.Monk</a:t>
            </a:r>
            <a:r>
              <a:rPr lang="en-US" dirty="0" smtClean="0">
                <a:solidFill>
                  <a:schemeClr val="tx1"/>
                </a:solidFill>
              </a:rPr>
              <a:t>,  Kenny Clark and others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Slowly developing a fan base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96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3037"/>
          </a:xfrm>
        </p:spPr>
        <p:txBody>
          <a:bodyPr/>
          <a:lstStyle/>
          <a:p>
            <a:r>
              <a:rPr lang="en-US" dirty="0" smtClean="0"/>
              <a:t>Dave Brubeck</a:t>
            </a:r>
            <a:endParaRPr lang="en-US" dirty="0"/>
          </a:p>
        </p:txBody>
      </p:sp>
      <p:pic>
        <p:nvPicPr>
          <p:cNvPr id="4" name="Content Placeholder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6" b="16706"/>
          <a:stretch>
            <a:fillRect/>
          </a:stretch>
        </p:blipFill>
        <p:spPr>
          <a:xfrm>
            <a:off x="4583591" y="4278590"/>
            <a:ext cx="3797295" cy="2088669"/>
          </a:xfrm>
        </p:spPr>
      </p:pic>
      <p:sp>
        <p:nvSpPr>
          <p:cNvPr id="5" name="TextBox 4"/>
          <p:cNvSpPr txBox="1"/>
          <p:nvPr/>
        </p:nvSpPr>
        <p:spPr>
          <a:xfrm>
            <a:off x="940173" y="1682540"/>
            <a:ext cx="69275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leading figure is the West Coast Jazz style (cool)</a:t>
            </a:r>
          </a:p>
          <a:p>
            <a:r>
              <a:rPr lang="en-US" sz="2800" dirty="0" smtClean="0"/>
              <a:t>Composer and Pianist</a:t>
            </a:r>
          </a:p>
          <a:p>
            <a:r>
              <a:rPr lang="en-US" sz="2800" dirty="0" smtClean="0"/>
              <a:t>Long and successful career</a:t>
            </a:r>
          </a:p>
          <a:p>
            <a:r>
              <a:rPr lang="en-US" sz="2800" dirty="0" smtClean="0"/>
              <a:t>Used new and different ideas in </a:t>
            </a:r>
            <a:r>
              <a:rPr lang="en-US" sz="2800" dirty="0" smtClean="0"/>
              <a:t>jazz</a:t>
            </a:r>
            <a:endParaRPr lang="en-US" sz="2800" dirty="0"/>
          </a:p>
          <a:p>
            <a:r>
              <a:rPr lang="en-US" sz="2800" b="1" i="1" u="sng" dirty="0" smtClean="0"/>
              <a:t>Take Five</a:t>
            </a:r>
            <a:endParaRPr lang="en-US" sz="2800" b="1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Weather Report</a:t>
            </a:r>
            <a:br>
              <a:rPr lang="en-US" dirty="0" smtClean="0"/>
            </a:br>
            <a:r>
              <a:rPr lang="en-US" dirty="0" err="1" smtClean="0"/>
              <a:t>Birdland</a:t>
            </a:r>
            <a:endParaRPr lang="en-US" dirty="0"/>
          </a:p>
        </p:txBody>
      </p:sp>
      <p:pic>
        <p:nvPicPr>
          <p:cNvPr id="4" name="Content Placeholder 3" descr="239px-Weather_Report_19810611_shinjuku_fn2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40" b="17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232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421765"/>
          </a:xfrm>
        </p:spPr>
        <p:txBody>
          <a:bodyPr>
            <a:normAutofit/>
          </a:bodyPr>
          <a:lstStyle/>
          <a:p>
            <a:r>
              <a:rPr lang="en-US" dirty="0" smtClean="0"/>
              <a:t>Winton Marsalis</a:t>
            </a:r>
            <a:br>
              <a:rPr lang="en-US" dirty="0" smtClean="0"/>
            </a:br>
            <a:r>
              <a:rPr lang="en-US" dirty="0" smtClean="0"/>
              <a:t>10/61-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Soon all will Know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079" r="-60079"/>
          <a:stretch>
            <a:fillRect/>
          </a:stretch>
        </p:blipFill>
        <p:spPr>
          <a:xfrm>
            <a:off x="457200" y="3008383"/>
            <a:ext cx="7519777" cy="2896962"/>
          </a:xfrm>
        </p:spPr>
      </p:pic>
    </p:spTree>
    <p:extLst>
      <p:ext uri="{BB962C8B-B14F-4D97-AF65-F5344CB8AC3E}">
        <p14:creationId xmlns:p14="http://schemas.microsoft.com/office/powerpoint/2010/main" val="3077957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Louis Armstrong</a:t>
            </a:r>
            <a:br>
              <a:rPr lang="en-US" dirty="0" smtClean="0"/>
            </a:br>
            <a:r>
              <a:rPr lang="en-US" dirty="0" smtClean="0"/>
              <a:t>Hello Dolly</a:t>
            </a:r>
            <a:endParaRPr lang="en-US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9" r="209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598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Charlie “The </a:t>
            </a:r>
            <a:r>
              <a:rPr lang="en-US" dirty="0" err="1" smtClean="0"/>
              <a:t>Bird”Parker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inventive musician, developments a new way of soloing based on the chords not the melody.</a:t>
            </a:r>
          </a:p>
          <a:p>
            <a:r>
              <a:rPr lang="en-US" dirty="0" smtClean="0"/>
              <a:t>Started off as a KC blues musician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25" y="3913669"/>
            <a:ext cx="1524000" cy="221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3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Charlie Parker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Has a twin legacy, Great Talent &amp; Drug </a:t>
            </a:r>
            <a:r>
              <a:rPr lang="en-US" dirty="0" err="1" smtClean="0"/>
              <a:t>addicition</a:t>
            </a:r>
            <a:endParaRPr lang="en-US" dirty="0" smtClean="0"/>
          </a:p>
          <a:p>
            <a:r>
              <a:rPr lang="en-US" dirty="0" smtClean="0"/>
              <a:t>Developments a drug problem at a young age</a:t>
            </a:r>
          </a:p>
          <a:p>
            <a:r>
              <a:rPr lang="en-US" dirty="0" smtClean="0"/>
              <a:t>With Dizzy Gillespie he will be a leading figure in the Be-Bop</a:t>
            </a:r>
          </a:p>
          <a:p>
            <a:r>
              <a:rPr lang="en-US" dirty="0" smtClean="0"/>
              <a:t>He will never receive much fame outside the jazz world</a:t>
            </a:r>
          </a:p>
          <a:p>
            <a:r>
              <a:rPr lang="en-US" dirty="0" smtClean="0"/>
              <a:t>He dies young after year of drug abuse</a:t>
            </a:r>
          </a:p>
          <a:p>
            <a:r>
              <a:rPr lang="en-US" dirty="0" smtClean="0"/>
              <a:t>Left much unfinished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9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Dizzy Gillespie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founding members at Minton’s</a:t>
            </a:r>
          </a:p>
          <a:p>
            <a:r>
              <a:rPr lang="en-US" dirty="0" smtClean="0"/>
              <a:t>Develops a style of trumpet playing</a:t>
            </a:r>
          </a:p>
          <a:p>
            <a:r>
              <a:rPr lang="en-US" dirty="0" smtClean="0"/>
              <a:t>A great teacher of the new style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672" y="3711783"/>
            <a:ext cx="3683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7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Dizzy Gillespie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with Parker developing the new style</a:t>
            </a:r>
          </a:p>
          <a:p>
            <a:r>
              <a:rPr lang="en-US" dirty="0" smtClean="0"/>
              <a:t>Be-Bop</a:t>
            </a:r>
          </a:p>
          <a:p>
            <a:r>
              <a:rPr lang="en-US" dirty="0" smtClean="0"/>
              <a:t>Will be the leading spokesman for Be-Bop</a:t>
            </a:r>
          </a:p>
          <a:p>
            <a:r>
              <a:rPr lang="en-US" dirty="0" smtClean="0"/>
              <a:t>Lives a long and productive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3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 Davis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St Louis Mo.</a:t>
            </a:r>
          </a:p>
          <a:p>
            <a:r>
              <a:rPr lang="en-US" dirty="0" smtClean="0"/>
              <a:t>Grew up in a wealthy black family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264" y="3018675"/>
            <a:ext cx="5261666" cy="31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0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 Davis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played with Parker &amp; Gillespie @ 15</a:t>
            </a:r>
          </a:p>
          <a:p>
            <a:r>
              <a:rPr lang="en-US" dirty="0"/>
              <a:t>Full </a:t>
            </a:r>
            <a:r>
              <a:rPr lang="en-US" dirty="0" smtClean="0"/>
              <a:t>time musician </a:t>
            </a:r>
            <a:r>
              <a:rPr lang="en-US" dirty="0"/>
              <a:t>with Parker @ 19</a:t>
            </a:r>
          </a:p>
          <a:p>
            <a:r>
              <a:rPr lang="en-US" dirty="0"/>
              <a:t>Founding member of the Cool Style of Jazz</a:t>
            </a:r>
          </a:p>
          <a:p>
            <a:r>
              <a:rPr lang="en-US" dirty="0"/>
              <a:t>Will struggle with drugs all his adult life</a:t>
            </a:r>
          </a:p>
          <a:p>
            <a:r>
              <a:rPr lang="en-US" dirty="0"/>
              <a:t>The </a:t>
            </a:r>
            <a:r>
              <a:rPr lang="en-US" dirty="0" smtClean="0"/>
              <a:t>leading figure </a:t>
            </a:r>
            <a:r>
              <a:rPr lang="en-US" dirty="0"/>
              <a:t>in Jazz </a:t>
            </a:r>
            <a:r>
              <a:rPr lang="en-US" dirty="0" smtClean="0"/>
              <a:t>for  </a:t>
            </a:r>
            <a:r>
              <a:rPr lang="en-US" dirty="0"/>
              <a:t>60’s ,70’s &amp;80’</a:t>
            </a:r>
            <a:r>
              <a:rPr lang="en-US" dirty="0" smtClean="0"/>
              <a:t>s</a:t>
            </a:r>
          </a:p>
          <a:p>
            <a:r>
              <a:rPr lang="en-US" dirty="0" smtClean="0"/>
              <a:t>Will help create other new styles of Jazz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2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T.Monk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Founding member at Minton’s</a:t>
            </a:r>
          </a:p>
          <a:p>
            <a:r>
              <a:rPr lang="en-US" dirty="0" smtClean="0"/>
              <a:t>Composer and pianist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64" y="2839641"/>
            <a:ext cx="2565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4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T.Monk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Strange personality</a:t>
            </a:r>
          </a:p>
          <a:p>
            <a:r>
              <a:rPr lang="en-US" dirty="0"/>
              <a:t>Lost his cabaret card, and refused to leave NYC for work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panned by the credits and the fans to only latter be hailed a star</a:t>
            </a:r>
            <a:r>
              <a:rPr lang="en-US" dirty="0" smtClean="0"/>
              <a:t>!</a:t>
            </a:r>
          </a:p>
          <a:p>
            <a:r>
              <a:rPr lang="en-US" dirty="0" smtClean="0"/>
              <a:t>Took jazz in new directions</a:t>
            </a:r>
            <a:endParaRPr lang="en-US" dirty="0"/>
          </a:p>
          <a:p>
            <a:r>
              <a:rPr lang="en-US" b="1" i="1" u="sng" dirty="0" err="1" smtClean="0"/>
              <a:t>Epistrophy</a:t>
            </a:r>
            <a:r>
              <a:rPr lang="en-US" b="1" i="1" u="sng" dirty="0"/>
              <a:t>	</a:t>
            </a:r>
            <a:r>
              <a:rPr lang="en-US" dirty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5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334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Dedicated to Chaos</vt:lpstr>
      <vt:lpstr>Charlie “The Bird”Parker</vt:lpstr>
      <vt:lpstr>Charlie Parker</vt:lpstr>
      <vt:lpstr>Dizzy Gillespie</vt:lpstr>
      <vt:lpstr>Dizzy Gillespie</vt:lpstr>
      <vt:lpstr>Miles Davis</vt:lpstr>
      <vt:lpstr>Miles Davis</vt:lpstr>
      <vt:lpstr>T.Monk</vt:lpstr>
      <vt:lpstr>T.Monk</vt:lpstr>
      <vt:lpstr>Dave Brubeck</vt:lpstr>
      <vt:lpstr>Weather Report Birdland</vt:lpstr>
      <vt:lpstr>Winton Marsalis 10/61- Soon all will Know</vt:lpstr>
      <vt:lpstr>Louis Armstrong Hello Dolly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Dedicated to Chaos</dc:title>
  <dc:creator>Doug Miller</dc:creator>
  <cp:lastModifiedBy>Doug Miller</cp:lastModifiedBy>
  <cp:revision>10</cp:revision>
  <dcterms:created xsi:type="dcterms:W3CDTF">2014-04-15T16:17:48Z</dcterms:created>
  <dcterms:modified xsi:type="dcterms:W3CDTF">2017-04-12T16:25:40Z</dcterms:modified>
</cp:coreProperties>
</file>