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9" d="100"/>
          <a:sy n="49" d="100"/>
        </p:scale>
        <p:origin x="-23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D8353-9920-844C-9776-8D26BE8DE004}" type="datetimeFigureOut">
              <a:rPr lang="en-US" smtClean="0"/>
              <a:t>10/1/14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891DD-33F3-7540-81F9-78487F940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956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D8353-9920-844C-9776-8D26BE8DE004}" type="datetimeFigureOut">
              <a:rPr lang="en-US" smtClean="0"/>
              <a:t>10/1/14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891DD-33F3-7540-81F9-78487F940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398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D8353-9920-844C-9776-8D26BE8DE004}" type="datetimeFigureOut">
              <a:rPr lang="en-US" smtClean="0"/>
              <a:t>10/1/14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891DD-33F3-7540-81F9-78487F940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069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D8353-9920-844C-9776-8D26BE8DE004}" type="datetimeFigureOut">
              <a:rPr lang="en-US" smtClean="0"/>
              <a:t>10/1/14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891DD-33F3-7540-81F9-78487F940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253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D8353-9920-844C-9776-8D26BE8DE004}" type="datetimeFigureOut">
              <a:rPr lang="en-US" smtClean="0"/>
              <a:t>10/1/14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891DD-33F3-7540-81F9-78487F940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19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D8353-9920-844C-9776-8D26BE8DE004}" type="datetimeFigureOut">
              <a:rPr lang="en-US" smtClean="0"/>
              <a:t>10/1/14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891DD-33F3-7540-81F9-78487F940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560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D8353-9920-844C-9776-8D26BE8DE004}" type="datetimeFigureOut">
              <a:rPr lang="en-US" smtClean="0"/>
              <a:t>10/1/14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891DD-33F3-7540-81F9-78487F940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41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D8353-9920-844C-9776-8D26BE8DE004}" type="datetimeFigureOut">
              <a:rPr lang="en-US" smtClean="0"/>
              <a:t>10/1/14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891DD-33F3-7540-81F9-78487F940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994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D8353-9920-844C-9776-8D26BE8DE004}" type="datetimeFigureOut">
              <a:rPr lang="en-US" smtClean="0"/>
              <a:t>10/1/14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891DD-33F3-7540-81F9-78487F940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68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D8353-9920-844C-9776-8D26BE8DE004}" type="datetimeFigureOut">
              <a:rPr lang="en-US" smtClean="0"/>
              <a:t>10/1/14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891DD-33F3-7540-81F9-78487F940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702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D8353-9920-844C-9776-8D26BE8DE004}" type="datetimeFigureOut">
              <a:rPr lang="en-US" smtClean="0"/>
              <a:t>10/1/14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891DD-33F3-7540-81F9-78487F940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869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D8353-9920-844C-9776-8D26BE8DE004}" type="datetimeFigureOut">
              <a:rPr lang="en-US" smtClean="0"/>
              <a:t>10/1/14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891DD-33F3-7540-81F9-78487F940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736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Louis Armstrong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dirty="0"/>
              <a:t> Busted for pot in 1930  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Meets </a:t>
            </a:r>
            <a:r>
              <a:rPr lang="en-US" dirty="0"/>
              <a:t>his 2</a:t>
            </a:r>
            <a:r>
              <a:rPr lang="en-US" baseline="30000" dirty="0"/>
              <a:t>nd</a:t>
            </a:r>
            <a:r>
              <a:rPr lang="en-US" dirty="0"/>
              <a:t> wife Lil </a:t>
            </a:r>
            <a:r>
              <a:rPr lang="en-US" dirty="0" smtClean="0"/>
              <a:t>Hardin pianist in Joe King’s Band</a:t>
            </a:r>
            <a:endParaRPr lang="en-US" dirty="0"/>
          </a:p>
          <a:p>
            <a:pPr marL="0" indent="0">
              <a:buFont typeface="Wingdings" charset="0"/>
              <a:buNone/>
              <a:defRPr/>
            </a:pPr>
            <a:r>
              <a:rPr lang="en-US" dirty="0" smtClean="0"/>
              <a:t>      </a:t>
            </a:r>
            <a:r>
              <a:rPr lang="en-US" dirty="0"/>
              <a:t>Married 4 time, enjoyed the young women</a:t>
            </a:r>
          </a:p>
          <a:p>
            <a:pPr>
              <a:defRPr/>
            </a:pPr>
            <a:r>
              <a:rPr lang="en-US" dirty="0"/>
              <a:t>On the run form Chicago organized crime for four years</a:t>
            </a:r>
          </a:p>
          <a:p>
            <a:pPr>
              <a:defRPr/>
            </a:pPr>
            <a:r>
              <a:rPr lang="en-US" dirty="0"/>
              <a:t>Joe Glazer his manager</a:t>
            </a:r>
          </a:p>
          <a:p>
            <a:pPr>
              <a:defRPr/>
            </a:pPr>
            <a:r>
              <a:rPr lang="en-US" dirty="0"/>
              <a:t>One of the 1</a:t>
            </a:r>
            <a:r>
              <a:rPr lang="en-US" baseline="30000" dirty="0"/>
              <a:t>st</a:t>
            </a:r>
            <a:r>
              <a:rPr lang="en-US" dirty="0"/>
              <a:t> black artist in major Hollywood movies</a:t>
            </a:r>
          </a:p>
          <a:p>
            <a:pPr>
              <a:defRPr/>
            </a:pP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black on a nationally sponsored radio show</a:t>
            </a:r>
          </a:p>
          <a:p>
            <a:pPr>
              <a:defRPr/>
            </a:pPr>
            <a:r>
              <a:rPr lang="en-US" dirty="0"/>
              <a:t>Good will Ambassador for U.S. around the world</a:t>
            </a:r>
          </a:p>
          <a:p>
            <a:pPr>
              <a:defRPr/>
            </a:pPr>
            <a:r>
              <a:rPr lang="en-US" dirty="0"/>
              <a:t>Very generous with his money </a:t>
            </a:r>
          </a:p>
          <a:p>
            <a:pPr>
              <a:defRPr/>
            </a:pPr>
            <a:r>
              <a:rPr lang="en-US" dirty="0"/>
              <a:t>Active in Civil Rights issues is whole life </a:t>
            </a:r>
          </a:p>
          <a:p>
            <a:pPr>
              <a:defRPr/>
            </a:pPr>
            <a:r>
              <a:rPr lang="en-US" dirty="0"/>
              <a:t> Investigated by the FBI from the 50’s on</a:t>
            </a:r>
          </a:p>
          <a:p>
            <a:pPr>
              <a:defRPr/>
            </a:pP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heart attack in 59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651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Bessie Smith</a:t>
            </a:r>
            <a:br>
              <a:rPr lang="en-US" dirty="0" smtClean="0"/>
            </a:br>
            <a:r>
              <a:rPr lang="en-US" dirty="0" smtClean="0"/>
              <a:t>The Empress of the Blues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of the most popular Jazz/Blues singers of the 20’s</a:t>
            </a:r>
          </a:p>
          <a:p>
            <a:r>
              <a:rPr lang="en-US" dirty="0" smtClean="0"/>
              <a:t>Learn to sing from “Ma” Rainey</a:t>
            </a:r>
          </a:p>
          <a:p>
            <a:r>
              <a:rPr lang="en-US" dirty="0" smtClean="0"/>
              <a:t>Lived life in the fast lane</a:t>
            </a:r>
          </a:p>
          <a:p>
            <a:r>
              <a:rPr lang="en-US" dirty="0" smtClean="0"/>
              <a:t>Died in a car crash</a:t>
            </a:r>
            <a:endParaRPr lang="en-US" dirty="0"/>
          </a:p>
        </p:txBody>
      </p:sp>
      <p:pic>
        <p:nvPicPr>
          <p:cNvPr id="4" name="Picture 3" descr="Unknow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2000" y="3440663"/>
            <a:ext cx="28448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501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Young Benny Goodman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Born in Chicago to poor Russian Jewish parent</a:t>
            </a:r>
          </a:p>
          <a:p>
            <a:r>
              <a:rPr lang="en-US" dirty="0" smtClean="0"/>
              <a:t>1 of 9 children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Grew up very poor</a:t>
            </a:r>
          </a:p>
          <a:p>
            <a:r>
              <a:rPr lang="en-US" dirty="0" smtClean="0"/>
              <a:t>Showed great musical talent at a very young age (Clarinet)</a:t>
            </a:r>
          </a:p>
          <a:p>
            <a:r>
              <a:rPr lang="en-US" dirty="0" smtClean="0"/>
              <a:t>Became a professional musician at age 12</a:t>
            </a:r>
          </a:p>
          <a:p>
            <a:r>
              <a:rPr lang="en-US" dirty="0" smtClean="0"/>
              <a:t>Moved to Ca. to play in Ben Pollack’s band at 16</a:t>
            </a:r>
            <a:endParaRPr lang="en-US" dirty="0"/>
          </a:p>
        </p:txBody>
      </p:sp>
      <p:pic>
        <p:nvPicPr>
          <p:cNvPr id="4" name="Picture 3" descr="Unknown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923" y="2181580"/>
            <a:ext cx="2133600" cy="1842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629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Young Benny Goodman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a professional musician Benny earned enough to support the family</a:t>
            </a:r>
          </a:p>
          <a:p>
            <a:r>
              <a:rPr lang="en-US" dirty="0" smtClean="0"/>
              <a:t>David Goodman (Benny’s father) is killed when hit by a truck never having seen his son play in a professional band</a:t>
            </a:r>
          </a:p>
          <a:p>
            <a:r>
              <a:rPr lang="en-US" dirty="0" smtClean="0"/>
              <a:t>Benny Goodman is driven to be the best and never wants to be poor again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135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Cotton Club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Harlem’s most famous club (speakeasy)</a:t>
            </a:r>
          </a:p>
          <a:p>
            <a:r>
              <a:rPr lang="en-US" dirty="0" smtClean="0"/>
              <a:t>White patrons only</a:t>
            </a:r>
          </a:p>
          <a:p>
            <a:r>
              <a:rPr lang="en-US" dirty="0" smtClean="0"/>
              <a:t>Duke Ellington’s new Manager gets Duke an audition for the owners of the club</a:t>
            </a:r>
          </a:p>
          <a:p>
            <a:r>
              <a:rPr lang="en-US" dirty="0" smtClean="0"/>
              <a:t>Irving Mills is now Duke’s manager</a:t>
            </a:r>
          </a:p>
          <a:p>
            <a:r>
              <a:rPr lang="en-US" dirty="0" smtClean="0"/>
              <a:t>Duke gets the gig in 1927</a:t>
            </a:r>
          </a:p>
          <a:p>
            <a:r>
              <a:rPr lang="en-US" dirty="0" smtClean="0"/>
              <a:t>Broadcast live on the radio from the Cotton Club, gaining a new national audience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557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Cotton Club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Appeared </a:t>
            </a:r>
            <a:r>
              <a:rPr lang="en-US" dirty="0" smtClean="0"/>
              <a:t>in </a:t>
            </a:r>
            <a:r>
              <a:rPr lang="en-US" dirty="0" smtClean="0"/>
              <a:t>movies as he was, Classy</a:t>
            </a:r>
          </a:p>
          <a:p>
            <a:r>
              <a:rPr lang="en-US" dirty="0" smtClean="0"/>
              <a:t>Always a role model for his people</a:t>
            </a:r>
          </a:p>
          <a:p>
            <a:r>
              <a:rPr lang="en-US" dirty="0" smtClean="0"/>
              <a:t>Always musically ahead of the crowd!</a:t>
            </a:r>
          </a:p>
          <a:p>
            <a:r>
              <a:rPr lang="en-US" dirty="0" smtClean="0"/>
              <a:t>Had some of the best black musicians in his band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217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323</Words>
  <Application>Microsoft Macintosh PowerPoint</Application>
  <PresentationFormat>On-screen Show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Louis Armstrong</vt:lpstr>
      <vt:lpstr>Bessie Smith The Empress of the Blues</vt:lpstr>
      <vt:lpstr>Young Benny Goodman</vt:lpstr>
      <vt:lpstr>Young Benny Goodman</vt:lpstr>
      <vt:lpstr>The Cotton Club</vt:lpstr>
      <vt:lpstr>Cotton Club</vt:lpstr>
    </vt:vector>
  </TitlesOfParts>
  <Company>Wachusett Regional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Louis Armstrong</dc:title>
  <dc:creator>Doug Miller</dc:creator>
  <cp:lastModifiedBy>Doug Miller</cp:lastModifiedBy>
  <cp:revision>6</cp:revision>
  <dcterms:created xsi:type="dcterms:W3CDTF">2014-03-11T11:57:25Z</dcterms:created>
  <dcterms:modified xsi:type="dcterms:W3CDTF">2014-10-01T14:14:31Z</dcterms:modified>
</cp:coreProperties>
</file>