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82DA-267E-468D-8125-3987E71B3D91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C729-2C02-45D5-8B99-7EA06ADFD7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82DA-267E-468D-8125-3987E71B3D91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C729-2C02-45D5-8B99-7EA06ADFD7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82DA-267E-468D-8125-3987E71B3D91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C729-2C02-45D5-8B99-7EA06ADFD7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82DA-267E-468D-8125-3987E71B3D91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C729-2C02-45D5-8B99-7EA06ADFD7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82DA-267E-468D-8125-3987E71B3D91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C729-2C02-45D5-8B99-7EA06ADFD7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82DA-267E-468D-8125-3987E71B3D91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C729-2C02-45D5-8B99-7EA06ADFD7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82DA-267E-468D-8125-3987E71B3D91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C729-2C02-45D5-8B99-7EA06ADFD7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82DA-267E-468D-8125-3987E71B3D91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C729-2C02-45D5-8B99-7EA06ADFD7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82DA-267E-468D-8125-3987E71B3D91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C729-2C02-45D5-8B99-7EA06ADFD7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82DA-267E-468D-8125-3987E71B3D91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C729-2C02-45D5-8B99-7EA06ADFD7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CE282DA-267E-468D-8125-3987E71B3D91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06EC729-2C02-45D5-8B99-7EA06ADFD7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E282DA-267E-468D-8125-3987E71B3D91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6EC729-2C02-45D5-8B99-7EA06ADFD7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127707">
            <a:off x="19486" y="1451119"/>
            <a:ext cx="7189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Swing: Pure Pleasure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90dd271fdaad3032_landing-46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2362200"/>
            <a:ext cx="3852862" cy="38528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Artie Shaw: ‘The Business Part’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ARTIE SHAW: Great clarinetist and Benny Goodman’s greatest rival</a:t>
            </a:r>
          </a:p>
          <a:p>
            <a:r>
              <a:rPr lang="en-US" dirty="0" smtClean="0"/>
              <a:t>He successfully combined chamber music with jazz</a:t>
            </a:r>
          </a:p>
          <a:p>
            <a:r>
              <a:rPr lang="en-US" dirty="0" smtClean="0"/>
              <a:t>Had a hard time processing and dealing with fame; ‘Nothing in life can prepare you for stardom’</a:t>
            </a:r>
          </a:p>
          <a:p>
            <a:r>
              <a:rPr lang="en-US" dirty="0" smtClean="0"/>
              <a:t>‘Popular music has little to nothing to do with musical values’</a:t>
            </a:r>
          </a:p>
          <a:p>
            <a:r>
              <a:rPr lang="en-US" dirty="0" smtClean="0"/>
              <a:t>by  1939 his popularity surpassed that of Benny Goodman, but eventually called off his musical career because he did not enjoy the business part of the industry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Bands on ‘The Road’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Swing music has become a multi-million dollar industry</a:t>
            </a:r>
          </a:p>
          <a:p>
            <a:r>
              <a:rPr lang="en-US" dirty="0" smtClean="0"/>
              <a:t>30,000-40,000 swing musicians are employed by 1937 plus another 8,000 needed to manage these musicians</a:t>
            </a:r>
          </a:p>
          <a:p>
            <a:r>
              <a:rPr lang="en-US" dirty="0" smtClean="0"/>
              <a:t>Until their union gained them better working conditions, musicians played 7 days per week with up to 500 miles between gigs</a:t>
            </a:r>
          </a:p>
          <a:p>
            <a:r>
              <a:rPr lang="en-US" dirty="0" smtClean="0"/>
              <a:t>The road was a dangerous place for black musicians because of segregation</a:t>
            </a:r>
          </a:p>
          <a:p>
            <a:r>
              <a:rPr lang="en-US" dirty="0" smtClean="0"/>
              <a:t>If it wasn’t for the hospitality of the black communities, black musicians may not have been able to survive on tour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‘Like Taking a Drug’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While adults are now beginning to enjoy jazz music, it was teenagers who made jazz ‘a national craze’</a:t>
            </a:r>
          </a:p>
          <a:p>
            <a:r>
              <a:rPr lang="en-US" dirty="0" smtClean="0"/>
              <a:t>Bandleaders become celebrities and even had their own fan clubs</a:t>
            </a:r>
          </a:p>
          <a:p>
            <a:r>
              <a:rPr lang="en-US" dirty="0" smtClean="0"/>
              <a:t>Both Artie Shaw and Benny Goodman agree that this obsession made them uncomfortable and felt that at times there was </a:t>
            </a:r>
            <a:r>
              <a:rPr lang="en-US" u="sng" dirty="0" smtClean="0"/>
              <a:t>too much</a:t>
            </a:r>
            <a:r>
              <a:rPr lang="en-US" dirty="0" smtClean="0"/>
              <a:t> enthusiasm</a:t>
            </a:r>
          </a:p>
          <a:p>
            <a:r>
              <a:rPr lang="en-US" dirty="0" smtClean="0"/>
              <a:t>Some critics referred to swing music as ‘orchestrated sex’ and also believed that the music acted like a narcotic in that it made young people forget about reality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Teddy Wilson </a:t>
            </a:r>
            <a:endParaRPr lang="en-US" dirty="0"/>
          </a:p>
        </p:txBody>
      </p:sp>
      <p:pic>
        <p:nvPicPr>
          <p:cNvPr id="4" name="Content Placeholder 3" descr="Jumpin_Tedd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57800" y="304800"/>
            <a:ext cx="3309731" cy="2537460"/>
          </a:xfrm>
        </p:spPr>
      </p:pic>
      <p:sp>
        <p:nvSpPr>
          <p:cNvPr id="5" name="TextBox 4"/>
          <p:cNvSpPr txBox="1"/>
          <p:nvPr/>
        </p:nvSpPr>
        <p:spPr>
          <a:xfrm>
            <a:off x="0" y="1524000"/>
            <a:ext cx="5105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en-US" sz="2400" dirty="0" smtClean="0"/>
              <a:t>Teddy Wilson met Benny Goodman at a jam session in 1934</a:t>
            </a:r>
          </a:p>
          <a:p>
            <a:endParaRPr lang="en-US" sz="2400" dirty="0" smtClean="0"/>
          </a:p>
          <a:p>
            <a:r>
              <a:rPr lang="en-US" sz="2400" dirty="0" smtClean="0"/>
              <a:t>-Within weeks of their meeting they were recording records together</a:t>
            </a:r>
          </a:p>
          <a:p>
            <a:endParaRPr lang="en-US" sz="2400" dirty="0" smtClean="0"/>
          </a:p>
          <a:p>
            <a:r>
              <a:rPr lang="en-US" sz="2400" dirty="0" smtClean="0"/>
              <a:t>-Benny Goodman was hesitant to perform on stage with Wilson because Wilson was a black man and Goodman didn’t want to ruin his career in tough times</a:t>
            </a:r>
          </a:p>
          <a:p>
            <a:endParaRPr lang="en-US" sz="2400" dirty="0" smtClean="0"/>
          </a:p>
          <a:p>
            <a:r>
              <a:rPr lang="en-US" sz="2400" dirty="0" smtClean="0"/>
              <a:t>-Eventually, Goodman was talked into performing with Wilson on stage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0480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-After a successful run of live performances with Wilson , Goodman sought after more talented black musicians and eventually hired, Lionel Hampton</a:t>
            </a:r>
          </a:p>
          <a:p>
            <a:endParaRPr lang="en-US" sz="2400" dirty="0" smtClean="0"/>
          </a:p>
          <a:p>
            <a:r>
              <a:rPr lang="en-US" sz="2400" dirty="0" smtClean="0"/>
              <a:t>-Few other bandleaders followed Goodman’s lead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stigma around Jazz began to change and people were beginning to view it as an elegant, sophisticated dance music </a:t>
            </a:r>
          </a:p>
          <a:p>
            <a:r>
              <a:rPr lang="en-US" dirty="0" smtClean="0"/>
              <a:t>Swing saved the recording industry from financial ruins during the Great Depression</a:t>
            </a:r>
          </a:p>
          <a:p>
            <a:r>
              <a:rPr lang="en-US" dirty="0" smtClean="0"/>
              <a:t>Whites who had never heard jazz before began to crowed ballrooms to try to forget about hard times. </a:t>
            </a:r>
          </a:p>
          <a:p>
            <a:r>
              <a:rPr lang="en-US" dirty="0" smtClean="0"/>
              <a:t>The ‘Lindy Hop’ became the ‘Jitterbug’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 New Deal was a series of domestic programs developed United States between 1933 and 1936</a:t>
            </a:r>
          </a:p>
          <a:p>
            <a:r>
              <a:rPr lang="en-US" dirty="0" smtClean="0"/>
              <a:t>They included both laws passed by Congress as well as presidential executive orders during the first term (1933–37) of President Roosevelt. </a:t>
            </a:r>
          </a:p>
          <a:p>
            <a:r>
              <a:rPr lang="en-US" dirty="0" smtClean="0"/>
              <a:t>The programs were in response to the economy and focused on what historians call the "3 Rs":</a:t>
            </a:r>
          </a:p>
          <a:p>
            <a:pPr lvl="1"/>
            <a:r>
              <a:rPr lang="en-US" dirty="0" smtClean="0"/>
              <a:t> Relief, Recovery, Reform</a:t>
            </a:r>
          </a:p>
          <a:p>
            <a:pPr lvl="1"/>
            <a:r>
              <a:rPr lang="en-US" dirty="0" smtClean="0"/>
              <a:t>That is </a:t>
            </a:r>
            <a:r>
              <a:rPr lang="en-US" b="1" dirty="0" smtClean="0"/>
              <a:t>Relief</a:t>
            </a:r>
            <a:r>
              <a:rPr lang="en-US" dirty="0" smtClean="0"/>
              <a:t> for the unemployed and poor; </a:t>
            </a:r>
            <a:r>
              <a:rPr lang="en-US" b="1" dirty="0" smtClean="0"/>
              <a:t>Recovery</a:t>
            </a:r>
            <a:r>
              <a:rPr lang="en-US" dirty="0" smtClean="0"/>
              <a:t> of the economy to normal levels; and </a:t>
            </a:r>
            <a:r>
              <a:rPr lang="en-US" b="1" dirty="0" smtClean="0"/>
              <a:t>Reform</a:t>
            </a:r>
            <a:r>
              <a:rPr lang="en-US" dirty="0" smtClean="0"/>
              <a:t> of the financial system to prevent a repeat depression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Benny Goodman became, ‘The King of Swing’</a:t>
            </a:r>
          </a:p>
          <a:p>
            <a:r>
              <a:rPr lang="en-US" dirty="0" smtClean="0"/>
              <a:t>Did not give himself the title</a:t>
            </a:r>
          </a:p>
          <a:p>
            <a:r>
              <a:rPr lang="en-US" dirty="0" smtClean="0"/>
              <a:t>Goodman’s 2-week residency at New York’s Paramount Theatre served as an announcement that jazz had moved from cult to pop status</a:t>
            </a:r>
          </a:p>
          <a:p>
            <a:r>
              <a:rPr lang="en-US" dirty="0" smtClean="0"/>
              <a:t>Jazz is no longer ‘race’ music</a:t>
            </a:r>
          </a:p>
          <a:p>
            <a:r>
              <a:rPr lang="en-US" dirty="0" smtClean="0"/>
              <a:t>Musicians continued to integrate but segregation continued to stop them from performing together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228600"/>
            <a:ext cx="510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Swing</a:t>
            </a:r>
            <a:endParaRPr lang="en-US" sz="5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Ellington did not dwell on the popularity of white musicians </a:t>
            </a:r>
          </a:p>
          <a:p>
            <a:r>
              <a:rPr lang="en-US" dirty="0" smtClean="0"/>
              <a:t>Ellington continues on his own course</a:t>
            </a:r>
          </a:p>
          <a:p>
            <a:r>
              <a:rPr lang="en-US" dirty="0" smtClean="0"/>
              <a:t>Ellington did not like the racism going and instead of voicing his opinion to the public, he wrote some Blues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133600" y="228600"/>
            <a:ext cx="510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Dreaming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 descr="duke-ellington-5_wide-b6d7301ba8d7dea41c915aaf3f5afcb0f38b5efc-s6-c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4343400"/>
            <a:ext cx="4191000" cy="23474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Where’s Armstrong?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Armstrong hires a new manager to try and save his career</a:t>
            </a:r>
          </a:p>
          <a:p>
            <a:r>
              <a:rPr lang="en-US" dirty="0" smtClean="0"/>
              <a:t>He hires, Joe Glaser who worked tirelessly on his behalf</a:t>
            </a:r>
          </a:p>
          <a:p>
            <a:r>
              <a:rPr lang="en-US" dirty="0" smtClean="0"/>
              <a:t>Armstrong began an acting career, cast as a stereotypical black man</a:t>
            </a:r>
          </a:p>
          <a:p>
            <a:r>
              <a:rPr lang="en-US" dirty="0" smtClean="0"/>
              <a:t>But his powerful presence and charisma broke the chains of old-fashioned racist beliefs </a:t>
            </a:r>
          </a:p>
          <a:p>
            <a:r>
              <a:rPr lang="en-US" dirty="0" smtClean="0"/>
              <a:t>Most people don’t realize how essential he is to jazz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Jimmie </a:t>
            </a:r>
            <a:r>
              <a:rPr lang="en-US" dirty="0" err="1" smtClean="0"/>
              <a:t>Lunceford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315200" cy="333020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Wonderful stage presence was expected</a:t>
            </a:r>
          </a:p>
          <a:p>
            <a:r>
              <a:rPr lang="en-US" sz="2800" dirty="0" smtClean="0"/>
              <a:t>Crowed engaging </a:t>
            </a:r>
          </a:p>
          <a:p>
            <a:r>
              <a:rPr lang="en-US" sz="2800" dirty="0" smtClean="0"/>
              <a:t>Had fine soloists but his band’s precision lured people to he dance floor</a:t>
            </a:r>
          </a:p>
          <a:p>
            <a:r>
              <a:rPr lang="en-US" sz="2800" dirty="0" smtClean="0"/>
              <a:t>Looked sharp</a:t>
            </a:r>
          </a:p>
          <a:p>
            <a:r>
              <a:rPr lang="en-US" sz="2800" dirty="0" smtClean="0"/>
              <a:t>They had visual routines that made the band very entertaining to watch</a:t>
            </a:r>
          </a:p>
          <a:p>
            <a:r>
              <a:rPr lang="en-US" sz="2800" dirty="0" smtClean="0"/>
              <a:t>The band was always ‘at it’s peak’</a:t>
            </a:r>
          </a:p>
          <a:p>
            <a:endParaRPr lang="en-US" dirty="0"/>
          </a:p>
        </p:txBody>
      </p:sp>
      <p:pic>
        <p:nvPicPr>
          <p:cNvPr id="4" name="Picture 3" descr="luncef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4114800"/>
            <a:ext cx="2271059" cy="25179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Tommy Dorsey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6858000" cy="4473209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Trombone player- with a new sound &amp; changed the way people viewed the trombone</a:t>
            </a:r>
          </a:p>
          <a:p>
            <a:r>
              <a:rPr lang="en-US" sz="3000" dirty="0" smtClean="0"/>
              <a:t>Was referred to as the ‘Sentimental Gentleman of Swing’ </a:t>
            </a:r>
          </a:p>
          <a:p>
            <a:r>
              <a:rPr lang="en-US" sz="3000" dirty="0" smtClean="0"/>
              <a:t>Dorsey was a ‘tight fisted’  task master</a:t>
            </a:r>
          </a:p>
          <a:p>
            <a:r>
              <a:rPr lang="en-US" sz="3000" dirty="0" smtClean="0"/>
              <a:t>His band was hugely popular</a:t>
            </a:r>
          </a:p>
          <a:p>
            <a:r>
              <a:rPr lang="en-US" sz="3000" dirty="0" smtClean="0"/>
              <a:t>Frank Sinatra had his start in Tommy Dorsey’s band</a:t>
            </a:r>
          </a:p>
          <a:p>
            <a:r>
              <a:rPr lang="en-US" sz="3000" dirty="0" smtClean="0"/>
              <a:t>His band was stylistically diverse and could play both in the jazz and pop idioms</a:t>
            </a:r>
          </a:p>
          <a:p>
            <a:endParaRPr lang="en-US" dirty="0"/>
          </a:p>
        </p:txBody>
      </p:sp>
      <p:pic>
        <p:nvPicPr>
          <p:cNvPr id="4" name="Picture 3" descr="Tommy_dorsey_playing_tromb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57110">
            <a:off x="6553200" y="609600"/>
            <a:ext cx="2280634" cy="1943100"/>
          </a:xfrm>
          <a:prstGeom prst="rect">
            <a:avLst/>
          </a:prstGeom>
        </p:spPr>
      </p:pic>
      <p:pic>
        <p:nvPicPr>
          <p:cNvPr id="5" name="Picture 4" descr="medium_sinatra you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276600"/>
            <a:ext cx="22860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GLENN MILLER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229600" cy="4625609"/>
          </a:xfrm>
        </p:spPr>
        <p:txBody>
          <a:bodyPr/>
          <a:lstStyle/>
          <a:p>
            <a:r>
              <a:rPr lang="en-US" sz="2800" dirty="0" smtClean="0"/>
              <a:t>Trombone Player</a:t>
            </a:r>
          </a:p>
          <a:p>
            <a:r>
              <a:rPr lang="en-US" sz="2800" dirty="0" smtClean="0"/>
              <a:t>Favored tightly controlled arrangements, plenty of vocals, and showmanship</a:t>
            </a:r>
          </a:p>
          <a:p>
            <a:r>
              <a:rPr lang="en-US" sz="2800" dirty="0" smtClean="0"/>
              <a:t>He popularized swing music for people who didn’t respond to Goodman and Ellington’s music</a:t>
            </a:r>
          </a:p>
          <a:p>
            <a:r>
              <a:rPr lang="en-US" sz="2800" dirty="0" smtClean="0"/>
              <a:t>Produced many hits that became some of Swing’s most iconic charts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33085">
            <a:off x="5755323" y="4262970"/>
            <a:ext cx="1981200" cy="25050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194</TotalTime>
  <Words>735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Slide 1</vt:lpstr>
      <vt:lpstr>Introduction</vt:lpstr>
      <vt:lpstr>The New Deal</vt:lpstr>
      <vt:lpstr>Slide 4</vt:lpstr>
      <vt:lpstr>Slide 5</vt:lpstr>
      <vt:lpstr>Where’s Armstrong?  </vt:lpstr>
      <vt:lpstr>Jimmie Lunceford</vt:lpstr>
      <vt:lpstr>Tommy Dorsey</vt:lpstr>
      <vt:lpstr>GLENN MILLER</vt:lpstr>
      <vt:lpstr>Artie Shaw: ‘The Business Part’</vt:lpstr>
      <vt:lpstr>Bands on ‘The Road’</vt:lpstr>
      <vt:lpstr>‘Like Taking a Drug’</vt:lpstr>
      <vt:lpstr>Teddy Wilson 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Melissa</dc:creator>
  <cp:lastModifiedBy>Melissa</cp:lastModifiedBy>
  <cp:revision>8</cp:revision>
  <dcterms:created xsi:type="dcterms:W3CDTF">2014-10-14T09:39:45Z</dcterms:created>
  <dcterms:modified xsi:type="dcterms:W3CDTF">2014-10-19T21:15:21Z</dcterms:modified>
</cp:coreProperties>
</file>