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2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AECC3-39EF-FA4C-ACCC-6708740E787F}" type="datetimeFigureOut">
              <a:rPr lang="en-US" smtClean="0"/>
              <a:t>10/31/14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2B89E-684B-F24F-934B-09A45AA70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497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AECC3-39EF-FA4C-ACCC-6708740E787F}" type="datetimeFigureOut">
              <a:rPr lang="en-US" smtClean="0"/>
              <a:t>10/31/14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2B89E-684B-F24F-934B-09A45AA70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319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AECC3-39EF-FA4C-ACCC-6708740E787F}" type="datetimeFigureOut">
              <a:rPr lang="en-US" smtClean="0"/>
              <a:t>10/31/14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2B89E-684B-F24F-934B-09A45AA70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941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AECC3-39EF-FA4C-ACCC-6708740E787F}" type="datetimeFigureOut">
              <a:rPr lang="en-US" smtClean="0"/>
              <a:t>10/31/14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2B89E-684B-F24F-934B-09A45AA70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163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AECC3-39EF-FA4C-ACCC-6708740E787F}" type="datetimeFigureOut">
              <a:rPr lang="en-US" smtClean="0"/>
              <a:t>10/31/14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2B89E-684B-F24F-934B-09A45AA70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754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AECC3-39EF-FA4C-ACCC-6708740E787F}" type="datetimeFigureOut">
              <a:rPr lang="en-US" smtClean="0"/>
              <a:t>10/31/14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2B89E-684B-F24F-934B-09A45AA70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428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AECC3-39EF-FA4C-ACCC-6708740E787F}" type="datetimeFigureOut">
              <a:rPr lang="en-US" smtClean="0"/>
              <a:t>10/31/14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2B89E-684B-F24F-934B-09A45AA70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896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AECC3-39EF-FA4C-ACCC-6708740E787F}" type="datetimeFigureOut">
              <a:rPr lang="en-US" smtClean="0"/>
              <a:t>10/31/14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2B89E-684B-F24F-934B-09A45AA70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89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AECC3-39EF-FA4C-ACCC-6708740E787F}" type="datetimeFigureOut">
              <a:rPr lang="en-US" smtClean="0"/>
              <a:t>10/31/14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2B89E-684B-F24F-934B-09A45AA70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808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AECC3-39EF-FA4C-ACCC-6708740E787F}" type="datetimeFigureOut">
              <a:rPr lang="en-US" smtClean="0"/>
              <a:t>10/31/14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2B89E-684B-F24F-934B-09A45AA70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789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AECC3-39EF-FA4C-ACCC-6708740E787F}" type="datetimeFigureOut">
              <a:rPr lang="en-US" smtClean="0"/>
              <a:t>10/31/14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2B89E-684B-F24F-934B-09A45AA70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31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AECC3-39EF-FA4C-ACCC-6708740E787F}" type="datetimeFigureOut">
              <a:rPr lang="en-US" smtClean="0"/>
              <a:t>10/31/14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2B89E-684B-F24F-934B-09A45AA70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61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9911"/>
            <a:ext cx="7772400" cy="1418611"/>
          </a:xfrm>
        </p:spPr>
        <p:txBody>
          <a:bodyPr/>
          <a:lstStyle/>
          <a:p>
            <a:r>
              <a:rPr lang="en-US" dirty="0" smtClean="0"/>
              <a:t>Count Basie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5" descr="Unknown.jpeg"/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9435" r="-59435"/>
          <a:stretch>
            <a:fillRect/>
          </a:stretch>
        </p:blipFill>
        <p:spPr>
          <a:xfrm>
            <a:off x="-237069" y="2091829"/>
            <a:ext cx="8956265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757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 Basie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Piano player from New Jersey</a:t>
            </a:r>
          </a:p>
          <a:p>
            <a:r>
              <a:rPr lang="en-US" dirty="0" smtClean="0"/>
              <a:t>Learned to play from the stride masters</a:t>
            </a:r>
          </a:p>
          <a:p>
            <a:r>
              <a:rPr lang="en-US" dirty="0" smtClean="0"/>
              <a:t>His band ran out of money and was stranded in KC</a:t>
            </a:r>
          </a:p>
          <a:p>
            <a:r>
              <a:rPr lang="en-US" dirty="0" smtClean="0"/>
              <a:t>Started playing in local KC clubs</a:t>
            </a:r>
          </a:p>
          <a:p>
            <a:r>
              <a:rPr lang="en-US" dirty="0" smtClean="0"/>
              <a:t>Excited by the KC sound</a:t>
            </a:r>
          </a:p>
          <a:p>
            <a:r>
              <a:rPr lang="en-US" dirty="0" smtClean="0"/>
              <a:t>Forms his own group/Count Basie &amp; His Barons of Rhythm</a:t>
            </a:r>
          </a:p>
          <a:p>
            <a:r>
              <a:rPr lang="en-US" dirty="0" smtClean="0"/>
              <a:t>Develops a style of only playing a few well placed notes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342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 Basie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6648"/>
            <a:ext cx="8229600" cy="4839515"/>
          </a:xfrm>
        </p:spPr>
        <p:txBody>
          <a:bodyPr/>
          <a:lstStyle/>
          <a:p>
            <a:r>
              <a:rPr lang="en-US" dirty="0" smtClean="0"/>
              <a:t>Goes to NYC with John Hammond</a:t>
            </a:r>
          </a:p>
          <a:p>
            <a:r>
              <a:rPr lang="en-US" dirty="0" smtClean="0"/>
              <a:t>Hammond want Basie’s band to gets bigger</a:t>
            </a:r>
          </a:p>
          <a:p>
            <a:r>
              <a:rPr lang="en-US" dirty="0" smtClean="0"/>
              <a:t>Now 12 musicians</a:t>
            </a:r>
          </a:p>
          <a:p>
            <a:r>
              <a:rPr lang="en-US" dirty="0" smtClean="0"/>
              <a:t>Bombs is first NYC  gig at Roseland</a:t>
            </a:r>
          </a:p>
          <a:p>
            <a:r>
              <a:rPr lang="en-US" dirty="0" smtClean="0"/>
              <a:t>Tours with the band for 18 months</a:t>
            </a:r>
          </a:p>
          <a:p>
            <a:r>
              <a:rPr lang="en-US" dirty="0" smtClean="0"/>
              <a:t>Returns to face Chick Webb @ the Savoy 1/16/1938</a:t>
            </a:r>
          </a:p>
          <a:p>
            <a:r>
              <a:rPr lang="en-US" dirty="0" smtClean="0"/>
              <a:t>And the winner is?</a:t>
            </a:r>
            <a:endParaRPr lang="en-US" dirty="0"/>
          </a:p>
        </p:txBody>
      </p:sp>
      <p:pic>
        <p:nvPicPr>
          <p:cNvPr id="4" name="Picture 3" descr="Unknown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9558" y="4753626"/>
            <a:ext cx="2946400" cy="200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622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 Basie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Hammond pays to have A.C installed at the Famous Door in the summer </a:t>
            </a:r>
            <a:r>
              <a:rPr lang="en-US" smtClean="0"/>
              <a:t>of </a:t>
            </a:r>
            <a:r>
              <a:rPr lang="en-US" smtClean="0"/>
              <a:t>1938 </a:t>
            </a:r>
            <a:r>
              <a:rPr lang="en-US" dirty="0" smtClean="0"/>
              <a:t>in return for Count Basie’s band being booked to play their that summer.</a:t>
            </a:r>
          </a:p>
          <a:p>
            <a:r>
              <a:rPr lang="en-US" dirty="0" smtClean="0"/>
              <a:t>Sound of KC helps bring new life into Swing!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457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Ella Fitzgerald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440362"/>
          </a:xfrm>
        </p:spPr>
        <p:txBody>
          <a:bodyPr/>
          <a:lstStyle/>
          <a:p>
            <a:r>
              <a:rPr lang="en-US" dirty="0" smtClean="0"/>
              <a:t>Born poor</a:t>
            </a:r>
          </a:p>
          <a:p>
            <a:r>
              <a:rPr lang="en-US" dirty="0" smtClean="0"/>
              <a:t>Troubled Childhood</a:t>
            </a:r>
          </a:p>
        </p:txBody>
      </p:sp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680" y="2952693"/>
            <a:ext cx="4605790" cy="3002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705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9859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Ella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1694"/>
            <a:ext cx="8229600" cy="500447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Won the Apollo Theatre amateur contest, but was to booked to play </a:t>
            </a:r>
            <a:r>
              <a:rPr lang="en-US" dirty="0" err="1" smtClean="0"/>
              <a:t>becauses</a:t>
            </a:r>
            <a:r>
              <a:rPr lang="en-US" dirty="0" smtClean="0"/>
              <a:t> of her looks</a:t>
            </a:r>
          </a:p>
          <a:p>
            <a:r>
              <a:rPr lang="en-US" dirty="0" smtClean="0"/>
              <a:t>Charles Linton a singer in Chick Webb’s band want to hire Ella, but Chick says no because of Ella’s looks</a:t>
            </a:r>
          </a:p>
          <a:p>
            <a:r>
              <a:rPr lang="en-US" dirty="0" smtClean="0"/>
              <a:t>Chick agrees to hired Ella</a:t>
            </a:r>
          </a:p>
          <a:p>
            <a:r>
              <a:rPr lang="en-US" dirty="0" smtClean="0"/>
              <a:t>With Ella Chick becomes a national star</a:t>
            </a:r>
          </a:p>
          <a:p>
            <a:r>
              <a:rPr lang="en-US" dirty="0" smtClean="0"/>
              <a:t>Chick </a:t>
            </a:r>
            <a:r>
              <a:rPr lang="en-US" dirty="0" err="1" smtClean="0"/>
              <a:t>Webbs</a:t>
            </a:r>
            <a:r>
              <a:rPr lang="en-US" dirty="0" smtClean="0"/>
              <a:t> dies</a:t>
            </a:r>
          </a:p>
          <a:p>
            <a:r>
              <a:rPr lang="en-US" dirty="0" smtClean="0"/>
              <a:t>Ella takes over the </a:t>
            </a:r>
            <a:r>
              <a:rPr lang="en-US" dirty="0" err="1" smtClean="0"/>
              <a:t>Band,Ella</a:t>
            </a:r>
            <a:r>
              <a:rPr lang="en-US" dirty="0" smtClean="0"/>
              <a:t> Fitzgerald and her Famous Orchestra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606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Billie Holiday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Billie will join at different times both Count Basie’s band, an then Artie Shaw’s</a:t>
            </a:r>
          </a:p>
          <a:p>
            <a:r>
              <a:rPr lang="en-US" dirty="0" smtClean="0"/>
              <a:t>Life is difficult for Billie in both bands</a:t>
            </a:r>
          </a:p>
          <a:p>
            <a:r>
              <a:rPr lang="en-US" dirty="0" smtClean="0"/>
              <a:t>Develops a </a:t>
            </a:r>
            <a:r>
              <a:rPr lang="en-US" smtClean="0"/>
              <a:t>life long </a:t>
            </a:r>
            <a:r>
              <a:rPr lang="en-US" dirty="0" smtClean="0"/>
              <a:t>musical friendship with Lester Young from Basie’ band</a:t>
            </a:r>
          </a:p>
          <a:p>
            <a:r>
              <a:rPr lang="en-US" dirty="0" smtClean="0"/>
              <a:t>Lives life on the edge, has troubled relationships and with the law</a:t>
            </a:r>
          </a:p>
          <a:p>
            <a:r>
              <a:rPr lang="en-US" dirty="0" smtClean="0"/>
              <a:t>Finds a home in the clubs on 52</a:t>
            </a:r>
            <a:r>
              <a:rPr lang="en-US" baseline="30000" dirty="0" smtClean="0"/>
              <a:t>nd</a:t>
            </a:r>
            <a:r>
              <a:rPr lang="en-US" dirty="0" smtClean="0"/>
              <a:t> St. NYC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582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287</Words>
  <Application>Microsoft Macintosh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Count Basie</vt:lpstr>
      <vt:lpstr>Count Basie</vt:lpstr>
      <vt:lpstr>Count Basie</vt:lpstr>
      <vt:lpstr>Count Basie</vt:lpstr>
      <vt:lpstr>Ella Fitzgerald</vt:lpstr>
      <vt:lpstr>Ella</vt:lpstr>
      <vt:lpstr>Billie Holiday</vt:lpstr>
    </vt:vector>
  </TitlesOfParts>
  <Company>Wachusett Regional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 Basie</dc:title>
  <dc:creator>Doug Miller</dc:creator>
  <cp:lastModifiedBy>Doug Miller</cp:lastModifiedBy>
  <cp:revision>6</cp:revision>
  <dcterms:created xsi:type="dcterms:W3CDTF">2014-03-31T16:01:29Z</dcterms:created>
  <dcterms:modified xsi:type="dcterms:W3CDTF">2014-10-31T13:50:47Z</dcterms:modified>
</cp:coreProperties>
</file>