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971B-F31B-F947-9B7C-78F6E90D5494}" type="datetimeFigureOut">
              <a:rPr lang="en-US" smtClean="0"/>
              <a:t>3/19/15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FC7C-0DE1-FC4A-9906-0936E17DB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289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971B-F31B-F947-9B7C-78F6E90D5494}" type="datetimeFigureOut">
              <a:rPr lang="en-US" smtClean="0"/>
              <a:t>3/19/15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FC7C-0DE1-FC4A-9906-0936E17DB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46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971B-F31B-F947-9B7C-78F6E90D5494}" type="datetimeFigureOut">
              <a:rPr lang="en-US" smtClean="0"/>
              <a:t>3/19/15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FC7C-0DE1-FC4A-9906-0936E17DB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551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971B-F31B-F947-9B7C-78F6E90D5494}" type="datetimeFigureOut">
              <a:rPr lang="en-US" smtClean="0"/>
              <a:t>3/19/15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FC7C-0DE1-FC4A-9906-0936E17DB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686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971B-F31B-F947-9B7C-78F6E90D5494}" type="datetimeFigureOut">
              <a:rPr lang="en-US" smtClean="0"/>
              <a:t>3/19/15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FC7C-0DE1-FC4A-9906-0936E17DB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886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971B-F31B-F947-9B7C-78F6E90D5494}" type="datetimeFigureOut">
              <a:rPr lang="en-US" smtClean="0"/>
              <a:t>3/19/15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FC7C-0DE1-FC4A-9906-0936E17DB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45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971B-F31B-F947-9B7C-78F6E90D5494}" type="datetimeFigureOut">
              <a:rPr lang="en-US" smtClean="0"/>
              <a:t>3/19/15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FC7C-0DE1-FC4A-9906-0936E17DB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03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971B-F31B-F947-9B7C-78F6E90D5494}" type="datetimeFigureOut">
              <a:rPr lang="en-US" smtClean="0"/>
              <a:t>3/19/15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FC7C-0DE1-FC4A-9906-0936E17DB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8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971B-F31B-F947-9B7C-78F6E90D5494}" type="datetimeFigureOut">
              <a:rPr lang="en-US" smtClean="0"/>
              <a:t>3/19/15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FC7C-0DE1-FC4A-9906-0936E17DB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56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971B-F31B-F947-9B7C-78F6E90D5494}" type="datetimeFigureOut">
              <a:rPr lang="en-US" smtClean="0"/>
              <a:t>3/19/15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FC7C-0DE1-FC4A-9906-0936E17DB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341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971B-F31B-F947-9B7C-78F6E90D5494}" type="datetimeFigureOut">
              <a:rPr lang="en-US" smtClean="0"/>
              <a:t>3/19/15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FC7C-0DE1-FC4A-9906-0936E17DB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090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C971B-F31B-F947-9B7C-78F6E90D5494}" type="datetimeFigureOut">
              <a:rPr lang="en-US" smtClean="0"/>
              <a:t>3/19/15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1FC7C-0DE1-FC4A-9906-0936E17DB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880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8459"/>
            <a:ext cx="7772400" cy="1204171"/>
          </a:xfrm>
        </p:spPr>
        <p:txBody>
          <a:bodyPr/>
          <a:lstStyle/>
          <a:p>
            <a:r>
              <a:rPr lang="en-US" dirty="0" smtClean="0"/>
              <a:t>The Great Depression 1929-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37162"/>
            <a:ext cx="6400800" cy="537753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25% of all white workers are unemployed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More the 50 % unemployment in the black community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Record sales dropped from 100 million in the late 20’s to about 6 million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Hard Times for most musicians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Louis Armstrong and Duke Ellington’s fame continues to grow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361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Armstrong returns to NYC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Louis Armstrong is booked by his new manager Tommy Rockwell to play at Connie’s Inn,  a mob owned club</a:t>
            </a:r>
          </a:p>
          <a:p>
            <a:r>
              <a:rPr lang="en-US" dirty="0" smtClean="0"/>
              <a:t>Armstrong is making many new records and singing on most!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625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Chick Webb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Leader and drummer of the house band at the Savoy Ballroom in Harlem</a:t>
            </a:r>
          </a:p>
          <a:p>
            <a:r>
              <a:rPr lang="en-US" dirty="0" smtClean="0"/>
              <a:t>The Savoy is one of Harlem hottest spots for the new developing style of jazz “Swing”</a:t>
            </a:r>
          </a:p>
          <a:p>
            <a:r>
              <a:rPr lang="en-US" dirty="0" smtClean="0"/>
              <a:t>The popular dance of the day was the Lindy Hop</a:t>
            </a:r>
          </a:p>
          <a:p>
            <a:r>
              <a:rPr lang="en-US" dirty="0" smtClean="0"/>
              <a:t>Swing was music for dancing</a:t>
            </a:r>
          </a:p>
          <a:p>
            <a:r>
              <a:rPr lang="en-US" dirty="0" smtClean="0"/>
              <a:t>Not yet a national craze!</a:t>
            </a:r>
          </a:p>
          <a:p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800" y="4314458"/>
            <a:ext cx="2489200" cy="2543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338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Armstrong Busted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Louis Armstrong is arrested in L.A.</a:t>
            </a:r>
          </a:p>
          <a:p>
            <a:r>
              <a:rPr lang="en-US" dirty="0" smtClean="0"/>
              <a:t>Johnny Collins is sent by Rockwell to get him out of jail</a:t>
            </a:r>
          </a:p>
          <a:p>
            <a:r>
              <a:rPr lang="en-US" dirty="0" smtClean="0"/>
              <a:t>Johnny Collins tells Armstrong that he is now his new manager, with is not true!</a:t>
            </a:r>
          </a:p>
          <a:p>
            <a:r>
              <a:rPr lang="en-US" dirty="0" smtClean="0"/>
              <a:t>Collins books Armstrong to play in New Orleans, and he receives a heroes welcome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566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Hammond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 grand son of Cornelius Vanderbilt</a:t>
            </a:r>
          </a:p>
          <a:p>
            <a:r>
              <a:rPr lang="en-US" dirty="0" smtClean="0"/>
              <a:t>Grew up in wealth!!!!!!</a:t>
            </a:r>
          </a:p>
          <a:p>
            <a:r>
              <a:rPr lang="en-US" dirty="0" smtClean="0"/>
              <a:t>Falls in love with Jazz</a:t>
            </a:r>
          </a:p>
          <a:p>
            <a:r>
              <a:rPr lang="en-US" dirty="0" smtClean="0"/>
              <a:t>Drops out of Yale and begins a career writing about Jazz</a:t>
            </a:r>
          </a:p>
          <a:p>
            <a:r>
              <a:rPr lang="en-US" dirty="0" smtClean="0"/>
              <a:t>As a form of social protest he starts using he own money to advance the careers of many unknown artist</a:t>
            </a:r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816" y="0"/>
            <a:ext cx="2309618" cy="141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047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Benny Goodman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Benny Goodman goes to NYC after being fired by Ben Pollack</a:t>
            </a:r>
          </a:p>
          <a:p>
            <a:r>
              <a:rPr lang="en-US" dirty="0" smtClean="0"/>
              <a:t>Successful studio musician</a:t>
            </a:r>
          </a:p>
          <a:p>
            <a:r>
              <a:rPr lang="en-US" dirty="0" smtClean="0"/>
              <a:t>Listening to all types of jazz in NYC</a:t>
            </a:r>
          </a:p>
          <a:p>
            <a:r>
              <a:rPr lang="en-US" dirty="0" smtClean="0"/>
              <a:t>Forms an all white band for a gig at a new legal club Billy Rose’s</a:t>
            </a:r>
          </a:p>
          <a:p>
            <a:r>
              <a:rPr lang="en-US" dirty="0" smtClean="0"/>
              <a:t>Hired to play on a live 3 hour radio show Let’s Dance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522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Benny’s band needs more music for Let’s Dance, John Hammond arranges for Goodman to buy music from Fletcher Henderson</a:t>
            </a:r>
          </a:p>
          <a:p>
            <a:r>
              <a:rPr lang="en-US" dirty="0" smtClean="0"/>
              <a:t>Let’s Dance is cancelled when the sponsor pulls the plug</a:t>
            </a:r>
          </a:p>
          <a:p>
            <a:r>
              <a:rPr lang="en-US" dirty="0" smtClean="0"/>
              <a:t>Goodman heads out on a cross country tour that does not go well</a:t>
            </a:r>
          </a:p>
          <a:p>
            <a:r>
              <a:rPr lang="en-US" dirty="0" smtClean="0"/>
              <a:t>Fans are waiting for him in L.A. at the </a:t>
            </a:r>
            <a:r>
              <a:rPr lang="en-US" dirty="0" err="1" smtClean="0"/>
              <a:t>Paloma</a:t>
            </a:r>
            <a:r>
              <a:rPr lang="en-US" dirty="0" smtClean="0"/>
              <a:t> Ballroom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124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Louis Armstrong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1933 Armstrong enjoys a triumphant tour of Europe</a:t>
            </a:r>
          </a:p>
          <a:p>
            <a:r>
              <a:rPr lang="en-US" dirty="0" smtClean="0"/>
              <a:t>Break ties with his abusive  manager Johnny Collins</a:t>
            </a:r>
          </a:p>
          <a:p>
            <a:r>
              <a:rPr lang="en-US" dirty="0" smtClean="0"/>
              <a:t>Reluctant to return to the  USA</a:t>
            </a:r>
          </a:p>
          <a:p>
            <a:r>
              <a:rPr lang="en-US" dirty="0" smtClean="0"/>
              <a:t>Takes an 8 month retirement in Paris</a:t>
            </a:r>
          </a:p>
          <a:p>
            <a:r>
              <a:rPr lang="en-US" dirty="0" smtClean="0"/>
              <a:t>Has a difficult time finding work upon his return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625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</TotalTime>
  <Words>397</Words>
  <Application>Microsoft Macintosh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Great Depression 1929-</vt:lpstr>
      <vt:lpstr>Armstrong returns to NYC</vt:lpstr>
      <vt:lpstr>Chick Webb</vt:lpstr>
      <vt:lpstr>Armstrong Busted</vt:lpstr>
      <vt:lpstr>John Hammond</vt:lpstr>
      <vt:lpstr>Benny Goodman</vt:lpstr>
      <vt:lpstr>Let’s Dance</vt:lpstr>
      <vt:lpstr>Louis Armstrong</vt:lpstr>
    </vt:vector>
  </TitlesOfParts>
  <Company>Wachusett Regional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Depression 1929-</dc:title>
  <dc:creator>Doug Miller</dc:creator>
  <cp:lastModifiedBy>Doug Miller</cp:lastModifiedBy>
  <cp:revision>12</cp:revision>
  <dcterms:created xsi:type="dcterms:W3CDTF">2014-03-21T12:47:18Z</dcterms:created>
  <dcterms:modified xsi:type="dcterms:W3CDTF">2015-03-19T16:45:01Z</dcterms:modified>
</cp:coreProperties>
</file>