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9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7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6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2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2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5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8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3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2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6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36E65-BCC0-7747-9A2D-AAB66743881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6C14A-DAC8-6948-9C81-7B50FFA6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9542"/>
            <a:ext cx="7772400" cy="1929766"/>
          </a:xfrm>
        </p:spPr>
        <p:txBody>
          <a:bodyPr/>
          <a:lstStyle/>
          <a:p>
            <a:r>
              <a:rPr lang="en-US" dirty="0" smtClean="0"/>
              <a:t>The Classical Period</a:t>
            </a:r>
            <a:br>
              <a:rPr lang="en-US" dirty="0" smtClean="0"/>
            </a:br>
            <a:r>
              <a:rPr lang="en-US" dirty="0" smtClean="0"/>
              <a:t>1750-1825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89307"/>
            <a:ext cx="6400800" cy="385953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Emphasis on formal structure, including the sonata form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Greek and Roman aesthetic principles of beauty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Balance, </a:t>
            </a:r>
            <a:r>
              <a:rPr lang="en-US" dirty="0" err="1" smtClean="0">
                <a:solidFill>
                  <a:schemeClr val="tx1"/>
                </a:solidFill>
              </a:rPr>
              <a:t>symmentry</a:t>
            </a:r>
            <a:r>
              <a:rPr lang="en-US" dirty="0" smtClean="0">
                <a:solidFill>
                  <a:schemeClr val="tx1"/>
                </a:solidFill>
              </a:rPr>
              <a:t> of formal design, and clarity and refinement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4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Wolfgang Amadeus Mozart</a:t>
            </a:r>
            <a:br>
              <a:rPr lang="en-US" dirty="0"/>
            </a:br>
            <a:r>
              <a:rPr lang="en-US" dirty="0"/>
              <a:t>1756-1791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Salzburg Austrian</a:t>
            </a:r>
          </a:p>
          <a:p>
            <a:r>
              <a:rPr lang="en-US" dirty="0" smtClean="0"/>
              <a:t>Son of a well known musician/composer</a:t>
            </a:r>
          </a:p>
          <a:p>
            <a:r>
              <a:rPr lang="en-US" dirty="0" smtClean="0"/>
              <a:t>Leopold Mozart</a:t>
            </a:r>
          </a:p>
          <a:p>
            <a:r>
              <a:rPr lang="en-US" dirty="0" smtClean="0"/>
              <a:t>Child prodigy</a:t>
            </a:r>
          </a:p>
          <a:p>
            <a:r>
              <a:rPr lang="en-US" dirty="0" smtClean="0"/>
              <a:t>Toured Europe with father and sister performing</a:t>
            </a:r>
          </a:p>
          <a:p>
            <a:r>
              <a:rPr lang="en-US" dirty="0" smtClean="0"/>
              <a:t>Wrote his </a:t>
            </a:r>
            <a:r>
              <a:rPr lang="en-US" smtClean="0"/>
              <a:t>first compositions at 4 or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48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Symphony # 41 “Jupiter”</a:t>
            </a:r>
            <a:br>
              <a:rPr lang="en-US" dirty="0" smtClean="0"/>
            </a:br>
            <a:r>
              <a:rPr lang="en-US" dirty="0" smtClean="0"/>
              <a:t>Mozart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Source: </a:t>
            </a:r>
            <a:r>
              <a:rPr lang="en-US" dirty="0" smtClean="0"/>
              <a:t>Classical Orchestra</a:t>
            </a:r>
            <a:endParaRPr lang="en-US" dirty="0"/>
          </a:p>
          <a:p>
            <a:r>
              <a:rPr lang="en-US" dirty="0" err="1"/>
              <a:t>Concept:Showing</a:t>
            </a:r>
            <a:r>
              <a:rPr lang="en-US" dirty="0"/>
              <a:t> off Sonata form</a:t>
            </a:r>
          </a:p>
          <a:p>
            <a:r>
              <a:rPr lang="en-US" dirty="0"/>
              <a:t>Behavior: Listening</a:t>
            </a:r>
          </a:p>
          <a:p>
            <a:r>
              <a:rPr lang="en-US" dirty="0" err="1"/>
              <a:t>Texture:Homophonic</a:t>
            </a:r>
            <a:endParaRPr lang="en-US" dirty="0"/>
          </a:p>
          <a:p>
            <a:r>
              <a:rPr lang="en-US" dirty="0" err="1"/>
              <a:t>Meter:Duple</a:t>
            </a:r>
            <a:endParaRPr lang="en-US" dirty="0"/>
          </a:p>
          <a:p>
            <a:r>
              <a:rPr lang="en-US" dirty="0" smtClean="0"/>
              <a:t>Tempo: Allegro</a:t>
            </a:r>
          </a:p>
          <a:p>
            <a:r>
              <a:rPr lang="en-US" dirty="0" smtClean="0"/>
              <a:t>Form</a:t>
            </a:r>
            <a:r>
              <a:rPr lang="en-US" dirty="0"/>
              <a:t>: Sonata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1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Variations for Piano</a:t>
            </a:r>
            <a:br>
              <a:rPr lang="en-US" dirty="0" smtClean="0"/>
            </a:br>
            <a:r>
              <a:rPr lang="en-US" dirty="0" smtClean="0"/>
              <a:t>Mozart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Source: </a:t>
            </a:r>
            <a:r>
              <a:rPr lang="en-US" dirty="0" smtClean="0"/>
              <a:t>Piano</a:t>
            </a:r>
            <a:endParaRPr lang="en-US" dirty="0"/>
          </a:p>
          <a:p>
            <a:r>
              <a:rPr lang="en-US" dirty="0" err="1" smtClean="0"/>
              <a:t>Concept:Exploring</a:t>
            </a:r>
            <a:r>
              <a:rPr lang="en-US" dirty="0" smtClean="0"/>
              <a:t> different variations</a:t>
            </a:r>
            <a:endParaRPr lang="en-US" dirty="0"/>
          </a:p>
          <a:p>
            <a:r>
              <a:rPr lang="en-US" dirty="0"/>
              <a:t>Behavior: Listening</a:t>
            </a:r>
          </a:p>
          <a:p>
            <a:r>
              <a:rPr lang="en-US" dirty="0" err="1" smtClean="0"/>
              <a:t>Texture:Homophonic&amp;Polyphonic</a:t>
            </a:r>
            <a:endParaRPr lang="en-US" dirty="0"/>
          </a:p>
          <a:p>
            <a:r>
              <a:rPr lang="en-US" dirty="0" err="1" smtClean="0"/>
              <a:t>Meter:Varied</a:t>
            </a:r>
            <a:endParaRPr lang="en-US" dirty="0" smtClean="0"/>
          </a:p>
          <a:p>
            <a:r>
              <a:rPr lang="en-US" dirty="0" err="1" smtClean="0"/>
              <a:t>Tempo:Varied</a:t>
            </a:r>
            <a:endParaRPr lang="en-US" dirty="0"/>
          </a:p>
          <a:p>
            <a:r>
              <a:rPr lang="en-US" dirty="0"/>
              <a:t>Form: </a:t>
            </a:r>
            <a:r>
              <a:rPr lang="en-US" dirty="0" smtClean="0"/>
              <a:t>Through Composed, Theme &amp; Variation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Ludwig Van Beethoven</a:t>
            </a:r>
            <a:br>
              <a:rPr lang="en-US" dirty="0" smtClean="0"/>
            </a:br>
            <a:r>
              <a:rPr lang="en-US" dirty="0" smtClean="0"/>
              <a:t>1770-1827</a:t>
            </a:r>
            <a:endParaRPr lang="en-US" dirty="0"/>
          </a:p>
        </p:txBody>
      </p:sp>
      <p:pic>
        <p:nvPicPr>
          <p:cNvPr id="4" name="Content Placeholder 3" descr="Beethov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099" r="-590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8072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Ludwig Van Beethoven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3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20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Classical Period</a:t>
            </a:r>
            <a:br>
              <a:rPr lang="en-US" dirty="0" smtClean="0"/>
            </a:br>
            <a:r>
              <a:rPr lang="en-US" dirty="0" smtClean="0"/>
              <a:t>1750-1825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Classical orchestra grows bigger with new instruments</a:t>
            </a:r>
          </a:p>
          <a:p>
            <a:r>
              <a:rPr lang="en-US" dirty="0" smtClean="0"/>
              <a:t>The role of the conductor become more important/ no harpsichord</a:t>
            </a:r>
          </a:p>
          <a:p>
            <a:r>
              <a:rPr lang="en-US" dirty="0" smtClean="0"/>
              <a:t>Everything is now written out, no figured bass</a:t>
            </a:r>
          </a:p>
          <a:p>
            <a:r>
              <a:rPr lang="en-US" dirty="0" smtClean="0"/>
              <a:t>The textures for mostly homophonic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8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Sonata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First Theme or A melody</a:t>
            </a:r>
          </a:p>
          <a:p>
            <a:r>
              <a:rPr lang="en-US" dirty="0" smtClean="0"/>
              <a:t>Transition/bridge</a:t>
            </a:r>
          </a:p>
          <a:p>
            <a:r>
              <a:rPr lang="en-US" dirty="0" smtClean="0"/>
              <a:t>Second Theme or B melody</a:t>
            </a:r>
          </a:p>
          <a:p>
            <a:r>
              <a:rPr lang="en-US" dirty="0" smtClean="0"/>
              <a:t>Transition/bridge</a:t>
            </a:r>
          </a:p>
          <a:p>
            <a:r>
              <a:rPr lang="en-US" dirty="0" smtClean="0"/>
              <a:t>Closing Theme or C melody</a:t>
            </a:r>
          </a:p>
          <a:p>
            <a:r>
              <a:rPr lang="en-US" dirty="0" smtClean="0"/>
              <a:t>Development (B melody)</a:t>
            </a:r>
          </a:p>
          <a:p>
            <a:r>
              <a:rPr lang="en-US" dirty="0" smtClean="0"/>
              <a:t>Recapitulation-Reprise (A melody)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90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173" y="1584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Franz Joseph Haydn</a:t>
            </a:r>
            <a:br>
              <a:rPr lang="en-US" dirty="0" smtClean="0"/>
            </a:br>
            <a:r>
              <a:rPr lang="en-US" dirty="0" smtClean="0"/>
              <a:t>1732-1809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036" r="-650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3599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Franz Joseph Haydn</a:t>
            </a:r>
            <a:br>
              <a:rPr lang="en-US" dirty="0" smtClean="0"/>
            </a:br>
            <a:r>
              <a:rPr lang="en-US" dirty="0" smtClean="0"/>
              <a:t>1732-1809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Austrian 3/31/32</a:t>
            </a:r>
          </a:p>
          <a:p>
            <a:r>
              <a:rPr lang="en-US" dirty="0" smtClean="0"/>
              <a:t>Father of the Symphony (Wrote 104)</a:t>
            </a:r>
          </a:p>
          <a:p>
            <a:r>
              <a:rPr lang="en-US" dirty="0" smtClean="0"/>
              <a:t>Father of the String Quartet</a:t>
            </a:r>
          </a:p>
          <a:p>
            <a:r>
              <a:rPr lang="en-US" dirty="0" smtClean="0"/>
              <a:t>Spend many years as court musician &amp; composer for the Esterhazy family</a:t>
            </a:r>
          </a:p>
          <a:p>
            <a:r>
              <a:rPr lang="en-US" dirty="0" smtClean="0"/>
              <a:t>Friend and mentor to Mozart</a:t>
            </a:r>
          </a:p>
          <a:p>
            <a:r>
              <a:rPr lang="en-US" dirty="0" smtClean="0"/>
              <a:t>Mentor/teacher of Beethoven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Franz Joseph Haydn</a:t>
            </a:r>
            <a:br>
              <a:rPr lang="en-US" dirty="0" smtClean="0"/>
            </a:br>
            <a:r>
              <a:rPr lang="en-US" dirty="0" smtClean="0"/>
              <a:t>1732-1809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His parents where common folk</a:t>
            </a:r>
          </a:p>
          <a:p>
            <a:r>
              <a:rPr lang="en-US" dirty="0" smtClean="0"/>
              <a:t>Dad was a self taught folk musician</a:t>
            </a:r>
          </a:p>
          <a:p>
            <a:r>
              <a:rPr lang="en-US" dirty="0" smtClean="0"/>
              <a:t>Parents discover the Franz had a musical talent and sent he off at age 6 for training, never to </a:t>
            </a:r>
            <a:r>
              <a:rPr lang="en-US" smtClean="0"/>
              <a:t>return home.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6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London Symphony</a:t>
            </a:r>
            <a:br>
              <a:rPr lang="en-US" dirty="0" smtClean="0"/>
            </a:br>
            <a:r>
              <a:rPr lang="en-US" dirty="0" smtClean="0"/>
              <a:t>#104 in </a:t>
            </a:r>
            <a:r>
              <a:rPr lang="en-US" dirty="0" err="1" smtClean="0"/>
              <a:t>Dmajor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mvt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</a:t>
            </a:r>
            <a:r>
              <a:rPr lang="en-US" dirty="0" smtClean="0"/>
              <a:t>Source: Classical Orchestra</a:t>
            </a:r>
            <a:endParaRPr lang="en-US" dirty="0"/>
          </a:p>
          <a:p>
            <a:r>
              <a:rPr lang="en-US" dirty="0" err="1" smtClean="0"/>
              <a:t>Concept:Showing</a:t>
            </a:r>
            <a:r>
              <a:rPr lang="en-US" dirty="0" smtClean="0"/>
              <a:t> off Sonata form</a:t>
            </a:r>
            <a:endParaRPr lang="en-US" dirty="0"/>
          </a:p>
          <a:p>
            <a:r>
              <a:rPr lang="en-US" dirty="0"/>
              <a:t>Behavior: </a:t>
            </a:r>
            <a:r>
              <a:rPr lang="en-US" dirty="0" smtClean="0"/>
              <a:t>Listening</a:t>
            </a:r>
            <a:endParaRPr lang="en-US" dirty="0"/>
          </a:p>
          <a:p>
            <a:r>
              <a:rPr lang="en-US" dirty="0" err="1" smtClean="0"/>
              <a:t>Texture:Homophonic</a:t>
            </a:r>
            <a:endParaRPr lang="en-US" dirty="0"/>
          </a:p>
          <a:p>
            <a:r>
              <a:rPr lang="en-US" dirty="0" err="1" smtClean="0"/>
              <a:t>Meter:Duple</a:t>
            </a:r>
            <a:endParaRPr lang="en-US" dirty="0"/>
          </a:p>
          <a:p>
            <a:r>
              <a:rPr lang="en-US" dirty="0" err="1" smtClean="0"/>
              <a:t>Tempo:Largo</a:t>
            </a:r>
            <a:r>
              <a:rPr lang="en-US" dirty="0" smtClean="0"/>
              <a:t> &amp; Allegro</a:t>
            </a:r>
          </a:p>
          <a:p>
            <a:r>
              <a:rPr lang="en-US" dirty="0" smtClean="0"/>
              <a:t>Form: Sonata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1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Wolfgang Amadeus </a:t>
            </a:r>
            <a:r>
              <a:rPr lang="en-US" dirty="0" smtClean="0"/>
              <a:t>Mozart</a:t>
            </a:r>
            <a:br>
              <a:rPr lang="en-US" dirty="0" smtClean="0"/>
            </a:br>
            <a:r>
              <a:rPr lang="en-US" dirty="0" smtClean="0"/>
              <a:t>1756-1791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531" r="-635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579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Wolfgang </a:t>
            </a:r>
            <a:r>
              <a:rPr lang="en-US" dirty="0"/>
              <a:t>Amadeus Mozart</a:t>
            </a:r>
            <a:br>
              <a:rPr lang="en-US" dirty="0"/>
            </a:br>
            <a:r>
              <a:rPr lang="en-US" dirty="0"/>
              <a:t>1756-1791</a:t>
            </a:r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619" r="-476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73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313</Words>
  <Application>Microsoft Macintosh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Classical Period 1750-1825</vt:lpstr>
      <vt:lpstr>The Classical Period 1750-1825</vt:lpstr>
      <vt:lpstr>The Sonata Form</vt:lpstr>
      <vt:lpstr>Franz Joseph Haydn 1732-1809</vt:lpstr>
      <vt:lpstr>Franz Joseph Haydn 1732-1809</vt:lpstr>
      <vt:lpstr>Franz Joseph Haydn 1732-1809</vt:lpstr>
      <vt:lpstr>London Symphony #104 in Dmajor 1st mvt.</vt:lpstr>
      <vt:lpstr>Wolfgang Amadeus Mozart 1756-1791</vt:lpstr>
      <vt:lpstr>Wolfgang Amadeus Mozart 1756-1791</vt:lpstr>
      <vt:lpstr>Wolfgang Amadeus Mozart 1756-1791</vt:lpstr>
      <vt:lpstr>Symphony # 41 “Jupiter” Mozart</vt:lpstr>
      <vt:lpstr>12 Variations for Piano Mozart</vt:lpstr>
      <vt:lpstr>Ludwig Van Beethoven 1770-1827</vt:lpstr>
      <vt:lpstr>Ludwig Van Beethoven </vt:lpstr>
      <vt:lpstr>PowerPoint Presentation</vt:lpstr>
      <vt:lpstr>PowerPoint Presentation</vt:lpstr>
      <vt:lpstr>PowerPoint Presentation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Classical Period 1750-1825</dc:title>
  <dc:creator>Doug Miller</dc:creator>
  <cp:lastModifiedBy>Doug Miller</cp:lastModifiedBy>
  <cp:revision>13</cp:revision>
  <dcterms:created xsi:type="dcterms:W3CDTF">2016-10-19T12:58:30Z</dcterms:created>
  <dcterms:modified xsi:type="dcterms:W3CDTF">2016-10-26T17:49:36Z</dcterms:modified>
</cp:coreProperties>
</file>