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4" r:id="rId12"/>
    <p:sldId id="267" r:id="rId13"/>
    <p:sldId id="268" r:id="rId14"/>
    <p:sldId id="269" r:id="rId15"/>
    <p:sldId id="265" r:id="rId16"/>
    <p:sldId id="270" r:id="rId17"/>
    <p:sldId id="271" r:id="rId18"/>
    <p:sldId id="272" r:id="rId19"/>
    <p:sldId id="273" r:id="rId20"/>
    <p:sldId id="275" r:id="rId21"/>
    <p:sldId id="276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1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30F5-9428-F44E-98C3-30874BCEA0F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982D-49C1-1843-B32D-9F0ECADF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3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30F5-9428-F44E-98C3-30874BCEA0F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982D-49C1-1843-B32D-9F0ECADF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30F5-9428-F44E-98C3-30874BCEA0F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982D-49C1-1843-B32D-9F0ECADF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7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30F5-9428-F44E-98C3-30874BCEA0F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982D-49C1-1843-B32D-9F0ECADF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3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30F5-9428-F44E-98C3-30874BCEA0F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982D-49C1-1843-B32D-9F0ECADF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9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30F5-9428-F44E-98C3-30874BCEA0F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982D-49C1-1843-B32D-9F0ECADF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9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30F5-9428-F44E-98C3-30874BCEA0F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982D-49C1-1843-B32D-9F0ECADF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0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30F5-9428-F44E-98C3-30874BCEA0F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982D-49C1-1843-B32D-9F0ECADF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1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30F5-9428-F44E-98C3-30874BCEA0F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982D-49C1-1843-B32D-9F0ECADF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7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30F5-9428-F44E-98C3-30874BCEA0F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982D-49C1-1843-B32D-9F0ECADF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1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30F5-9428-F44E-98C3-30874BCEA0F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982D-49C1-1843-B32D-9F0ECADF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1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30F5-9428-F44E-98C3-30874BCEA0F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982D-49C1-1843-B32D-9F0ECADF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9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8667"/>
            <a:ext cx="7772400" cy="1947333"/>
          </a:xfrm>
        </p:spPr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Time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Rhythm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&amp;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Meter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16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Little Rose on the heath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Said the </a:t>
            </a:r>
            <a:r>
              <a:rPr lang="en-US" dirty="0" err="1" smtClean="0"/>
              <a:t>youth”I’ll</a:t>
            </a:r>
            <a:r>
              <a:rPr lang="en-US" dirty="0" smtClean="0"/>
              <a:t> pick you, rosebud on the heath”</a:t>
            </a:r>
          </a:p>
          <a:p>
            <a:r>
              <a:rPr lang="en-US" dirty="0" smtClean="0"/>
              <a:t>The rosebud said, “I’ll prick you, so you will always think of me, and I’ll not suffer this”</a:t>
            </a:r>
          </a:p>
          <a:p>
            <a:r>
              <a:rPr lang="en-US" dirty="0" err="1"/>
              <a:t>Rosebud,rosebud,</a:t>
            </a:r>
            <a:r>
              <a:rPr lang="en-US" dirty="0" err="1" smtClean="0"/>
              <a:t>rosebud</a:t>
            </a:r>
            <a:r>
              <a:rPr lang="en-US" dirty="0" smtClean="0"/>
              <a:t> </a:t>
            </a:r>
            <a:r>
              <a:rPr lang="en-US" dirty="0"/>
              <a:t>red, Rosebud on the heath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70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Little Rose on the heath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 wild lad plucked the rosebud on the heath.</a:t>
            </a:r>
          </a:p>
          <a:p>
            <a:r>
              <a:rPr lang="en-US" dirty="0" smtClean="0"/>
              <a:t>The rosebud defended itself and pricked him, but no moans or sighs helped it,</a:t>
            </a:r>
          </a:p>
          <a:p>
            <a:r>
              <a:rPr lang="en-US" dirty="0" smtClean="0"/>
              <a:t>It simply had to suffer</a:t>
            </a:r>
          </a:p>
          <a:p>
            <a:r>
              <a:rPr lang="en-US" dirty="0" err="1" smtClean="0"/>
              <a:t>Rosebud,rosebud,rosebud</a:t>
            </a:r>
            <a:r>
              <a:rPr lang="en-US" dirty="0" smtClean="0"/>
              <a:t> red, Rosebud on the heath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9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Elegant Music-</a:t>
            </a:r>
            <a:r>
              <a:rPr lang="en-US" dirty="0" err="1" smtClean="0"/>
              <a:t>Gagaku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Source: </a:t>
            </a:r>
            <a:r>
              <a:rPr lang="en-US" dirty="0" smtClean="0"/>
              <a:t>Ancient Japanese Instruments</a:t>
            </a:r>
          </a:p>
          <a:p>
            <a:r>
              <a:rPr lang="en-US" dirty="0" smtClean="0"/>
              <a:t>Concept</a:t>
            </a:r>
            <a:r>
              <a:rPr lang="en-US" dirty="0"/>
              <a:t>: </a:t>
            </a:r>
            <a:r>
              <a:rPr lang="en-US" dirty="0" smtClean="0"/>
              <a:t> Music for Royalty</a:t>
            </a:r>
          </a:p>
          <a:p>
            <a:r>
              <a:rPr lang="en-US" dirty="0" smtClean="0"/>
              <a:t>Behavior: Listening and Watching </a:t>
            </a:r>
          </a:p>
          <a:p>
            <a:r>
              <a:rPr lang="en-US" dirty="0" err="1" smtClean="0"/>
              <a:t>Form:Unknown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Texture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err="1" smtClean="0"/>
              <a:t>heterphonic</a:t>
            </a:r>
            <a:endParaRPr lang="en-US" dirty="0" smtClean="0"/>
          </a:p>
          <a:p>
            <a:r>
              <a:rPr lang="en-US" dirty="0" err="1" smtClean="0"/>
              <a:t>Meter:Unknown</a:t>
            </a:r>
            <a:endParaRPr lang="en-US" dirty="0"/>
          </a:p>
          <a:p>
            <a:r>
              <a:rPr lang="en-US" dirty="0" err="1" smtClean="0"/>
              <a:t>Tempo:Unknown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87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0" r="77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54018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0" b="41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6267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imgr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7" b="61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6082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res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2" b="25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2469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John Phillip Sousa</a:t>
            </a:r>
            <a:br>
              <a:rPr lang="en-US" dirty="0" smtClean="0"/>
            </a:br>
            <a:r>
              <a:rPr lang="en-US" dirty="0" smtClean="0"/>
              <a:t>The March King</a:t>
            </a:r>
            <a:br>
              <a:rPr lang="en-US" dirty="0" smtClean="0"/>
            </a:br>
            <a:r>
              <a:rPr lang="en-US" dirty="0" smtClean="0"/>
              <a:t>1854-1932</a:t>
            </a:r>
            <a:endParaRPr lang="en-US" dirty="0"/>
          </a:p>
        </p:txBody>
      </p:sp>
      <p:pic>
        <p:nvPicPr>
          <p:cNvPr id="4" name="Content Placeholder 3" descr="ur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387" r="-50387"/>
          <a:stretch>
            <a:fillRect/>
          </a:stretch>
        </p:blipFill>
        <p:spPr>
          <a:xfrm>
            <a:off x="457200" y="2027238"/>
            <a:ext cx="8229600" cy="4098925"/>
          </a:xfrm>
        </p:spPr>
      </p:pic>
    </p:spTree>
    <p:extLst>
      <p:ext uri="{BB962C8B-B14F-4D97-AF65-F5344CB8AC3E}">
        <p14:creationId xmlns:p14="http://schemas.microsoft.com/office/powerpoint/2010/main" val="379983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Phillip Sousa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father </a:t>
            </a:r>
            <a:r>
              <a:rPr lang="en-US" dirty="0"/>
              <a:t>e</a:t>
            </a:r>
            <a:r>
              <a:rPr lang="en-US" dirty="0" smtClean="0"/>
              <a:t>nlisted him in the Marine Corp Band in 1868</a:t>
            </a:r>
          </a:p>
          <a:p>
            <a:r>
              <a:rPr lang="en-US" dirty="0" smtClean="0"/>
              <a:t>Left the Marine Band after the band he learned to be a conductor and composer</a:t>
            </a:r>
          </a:p>
          <a:p>
            <a:r>
              <a:rPr lang="en-US" dirty="0" smtClean="0"/>
              <a:t>Rejoined the Marine Corp Band for a second, this time has in Conductor</a:t>
            </a:r>
          </a:p>
          <a:p>
            <a:r>
              <a:rPr lang="en-US" dirty="0" smtClean="0"/>
              <a:t>Composed many of his most famous marches for the Marine Band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5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Phillip Sousa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 the Marine Corp band after 12 years to start his own very successful band.</a:t>
            </a:r>
          </a:p>
          <a:p>
            <a:r>
              <a:rPr lang="en-US" dirty="0" smtClean="0"/>
              <a:t>Tour across the USA and Europe</a:t>
            </a:r>
          </a:p>
          <a:p>
            <a:r>
              <a:rPr lang="en-US" dirty="0" smtClean="0"/>
              <a:t>One of America’s first musical super stars</a:t>
            </a:r>
          </a:p>
          <a:p>
            <a:r>
              <a:rPr lang="en-US" dirty="0" smtClean="0"/>
              <a:t>Made some of the first recordings</a:t>
            </a:r>
          </a:p>
          <a:p>
            <a:r>
              <a:rPr lang="en-US" dirty="0" smtClean="0"/>
              <a:t>Died a national hero in 1932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1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Beat/Pulse: is a counting unit, a measure of time</a:t>
            </a:r>
          </a:p>
          <a:p>
            <a:r>
              <a:rPr lang="en-US" dirty="0" smtClean="0"/>
              <a:t>Meter: is a regular beat pattern of accented and unaccented beats</a:t>
            </a:r>
          </a:p>
          <a:p>
            <a:r>
              <a:rPr lang="en-US" dirty="0" smtClean="0"/>
              <a:t>Symmetric Meters: are </a:t>
            </a:r>
            <a:r>
              <a:rPr lang="en-US" u="sng" dirty="0" smtClean="0"/>
              <a:t>Duple</a:t>
            </a:r>
            <a:r>
              <a:rPr lang="en-US" dirty="0" smtClean="0"/>
              <a:t> and </a:t>
            </a:r>
            <a:r>
              <a:rPr lang="en-US" u="sng" dirty="0" smtClean="0"/>
              <a:t>Triple</a:t>
            </a:r>
            <a:r>
              <a:rPr lang="en-US" dirty="0" smtClean="0"/>
              <a:t> meters and their multiples</a:t>
            </a:r>
          </a:p>
          <a:p>
            <a:r>
              <a:rPr lang="en-US" u="sng" dirty="0" smtClean="0"/>
              <a:t>Duple Meter</a:t>
            </a:r>
            <a:r>
              <a:rPr lang="en-US" dirty="0" smtClean="0"/>
              <a:t>: a beat pattern in groups of two</a:t>
            </a:r>
          </a:p>
          <a:p>
            <a:r>
              <a:rPr lang="en-US" u="sng" dirty="0" smtClean="0"/>
              <a:t>Triple Meter: </a:t>
            </a:r>
            <a:r>
              <a:rPr lang="en-US" dirty="0" smtClean="0"/>
              <a:t>a beat pattern in groups of three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970277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Hands a Cross the Sea</a:t>
            </a:r>
            <a:br>
              <a:rPr lang="en-US" dirty="0" smtClean="0"/>
            </a:br>
            <a:r>
              <a:rPr lang="en-US" dirty="0" smtClean="0"/>
              <a:t>John Phillip Sousa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Sound </a:t>
            </a:r>
            <a:r>
              <a:rPr lang="en-US" dirty="0" err="1" smtClean="0"/>
              <a:t>Source:Concert</a:t>
            </a:r>
            <a:r>
              <a:rPr lang="en-US" dirty="0" smtClean="0"/>
              <a:t> Band </a:t>
            </a:r>
          </a:p>
          <a:p>
            <a:r>
              <a:rPr lang="en-US" dirty="0" smtClean="0"/>
              <a:t>Concept</a:t>
            </a:r>
            <a:r>
              <a:rPr lang="en-US" dirty="0"/>
              <a:t>: </a:t>
            </a:r>
            <a:r>
              <a:rPr lang="en-US" dirty="0" smtClean="0"/>
              <a:t> Expression of patriotism </a:t>
            </a:r>
          </a:p>
          <a:p>
            <a:r>
              <a:rPr lang="en-US" dirty="0" smtClean="0"/>
              <a:t>Behavior: Marching, Listening </a:t>
            </a:r>
          </a:p>
          <a:p>
            <a:r>
              <a:rPr lang="en-US" dirty="0" smtClean="0"/>
              <a:t>Form:  Intro-Through Composed Trio ABC</a:t>
            </a:r>
            <a:endParaRPr lang="en-US" dirty="0"/>
          </a:p>
          <a:p>
            <a:r>
              <a:rPr lang="en-US" dirty="0" err="1" smtClean="0"/>
              <a:t>Texture:Homophonic</a:t>
            </a:r>
            <a:endParaRPr lang="en-US" dirty="0"/>
          </a:p>
          <a:p>
            <a:r>
              <a:rPr lang="en-US" dirty="0" err="1" smtClean="0"/>
              <a:t>Meter:duple</a:t>
            </a:r>
            <a:endParaRPr lang="en-US" dirty="0"/>
          </a:p>
          <a:p>
            <a:r>
              <a:rPr lang="en-US" dirty="0" err="1" smtClean="0"/>
              <a:t>Tempo:Allegro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72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Tsone</a:t>
            </a:r>
            <a:r>
              <a:rPr lang="en-US" dirty="0" smtClean="0"/>
              <a:t> Mile </a:t>
            </a:r>
            <a:r>
              <a:rPr lang="en-US" dirty="0" err="1" smtClean="0"/>
              <a:t>Chedo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Source: </a:t>
            </a:r>
            <a:r>
              <a:rPr lang="en-US" dirty="0" err="1" smtClean="0"/>
              <a:t>Drums,Bagpipes</a:t>
            </a:r>
            <a:r>
              <a:rPr lang="en-US" dirty="0" smtClean="0"/>
              <a:t>, Strings, </a:t>
            </a:r>
            <a:r>
              <a:rPr lang="en-US" dirty="0" err="1" smtClean="0"/>
              <a:t>Kavals</a:t>
            </a:r>
            <a:endParaRPr lang="en-US" dirty="0"/>
          </a:p>
          <a:p>
            <a:r>
              <a:rPr lang="en-US" dirty="0" err="1" smtClean="0"/>
              <a:t>ConceptFolk</a:t>
            </a:r>
            <a:r>
              <a:rPr lang="en-US" dirty="0" smtClean="0"/>
              <a:t> Dancing:  </a:t>
            </a:r>
            <a:endParaRPr lang="en-US" dirty="0"/>
          </a:p>
          <a:p>
            <a:r>
              <a:rPr lang="en-US" dirty="0"/>
              <a:t>Behavior</a:t>
            </a:r>
            <a:r>
              <a:rPr lang="en-US" dirty="0" smtClean="0"/>
              <a:t>: Dancing  </a:t>
            </a:r>
            <a:endParaRPr lang="en-US" dirty="0"/>
          </a:p>
          <a:p>
            <a:r>
              <a:rPr lang="en-US" dirty="0" smtClean="0"/>
              <a:t>Form: Binary</a:t>
            </a:r>
            <a:endParaRPr lang="en-US" dirty="0"/>
          </a:p>
          <a:p>
            <a:r>
              <a:rPr lang="en-US" dirty="0" err="1" smtClean="0"/>
              <a:t>Texture:Homphonic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 err="1" smtClean="0"/>
              <a:t>Meter:Asymmetric</a:t>
            </a:r>
            <a:r>
              <a:rPr lang="en-US" dirty="0" smtClean="0"/>
              <a:t> 7/8 (2-2-3)</a:t>
            </a:r>
            <a:endParaRPr lang="en-US" dirty="0"/>
          </a:p>
          <a:p>
            <a:r>
              <a:rPr lang="en-US" dirty="0" smtClean="0"/>
              <a:t>Tempo: Allegro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15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Kavals</a:t>
            </a:r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442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Bagpipes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1526" r="-1015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58560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Bagpipes</a:t>
            </a:r>
            <a:endParaRPr lang="en-US" dirty="0"/>
          </a:p>
        </p:txBody>
      </p:sp>
      <p:pic>
        <p:nvPicPr>
          <p:cNvPr id="4" name="Content Placeholder 3" descr="bagpipe_part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442" r="-794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42725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Johann Strauss II</a:t>
            </a:r>
            <a:br>
              <a:rPr lang="en-US" dirty="0" smtClean="0"/>
            </a:br>
            <a:r>
              <a:rPr lang="en-US" dirty="0" smtClean="0"/>
              <a:t>1825-1899</a:t>
            </a:r>
            <a:br>
              <a:rPr lang="en-US" dirty="0" smtClean="0"/>
            </a:br>
            <a:r>
              <a:rPr lang="en-US" dirty="0" smtClean="0"/>
              <a:t>The Waltz King</a:t>
            </a:r>
            <a:endParaRPr lang="en-US" dirty="0"/>
          </a:p>
        </p:txBody>
      </p:sp>
      <p:pic>
        <p:nvPicPr>
          <p:cNvPr id="4" name="Content Placeholder 3" descr="imgr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893" r="-103893"/>
          <a:stretch>
            <a:fillRect/>
          </a:stretch>
        </p:blipFill>
        <p:spPr>
          <a:xfrm>
            <a:off x="457200" y="1966913"/>
            <a:ext cx="8229600" cy="4159250"/>
          </a:xfrm>
        </p:spPr>
      </p:pic>
    </p:spTree>
    <p:extLst>
      <p:ext uri="{BB962C8B-B14F-4D97-AF65-F5344CB8AC3E}">
        <p14:creationId xmlns:p14="http://schemas.microsoft.com/office/powerpoint/2010/main" val="4181458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Johann Strauss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u="sng" dirty="0" smtClean="0"/>
              <a:t>Asymmetric Meters:</a:t>
            </a:r>
            <a:r>
              <a:rPr lang="en-US" dirty="0" smtClean="0"/>
              <a:t> are “odd number” meters ( such as 5 ,7,or 9 beats per measure)</a:t>
            </a:r>
          </a:p>
          <a:p>
            <a:r>
              <a:rPr lang="en-US" dirty="0" smtClean="0"/>
              <a:t>Rhythm: a specific “ time pattern” or module in music,  How we divide up the beat or time</a:t>
            </a:r>
          </a:p>
          <a:p>
            <a:r>
              <a:rPr lang="en-US" u="sng" dirty="0" smtClean="0"/>
              <a:t>Non-Metric </a:t>
            </a:r>
            <a:r>
              <a:rPr lang="en-US" u="sng" dirty="0" err="1" smtClean="0"/>
              <a:t>Music:</a:t>
            </a:r>
            <a:r>
              <a:rPr lang="en-US" dirty="0" err="1" smtClean="0"/>
              <a:t>is</a:t>
            </a:r>
            <a:r>
              <a:rPr lang="en-US" dirty="0" smtClean="0"/>
              <a:t> music which does not have any regular beat structures or </a:t>
            </a:r>
            <a:r>
              <a:rPr lang="en-US" smtClean="0"/>
              <a:t>counting patterns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2707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Tempo: the speed of the beat</a:t>
            </a:r>
          </a:p>
          <a:p>
            <a:pPr lvl="1"/>
            <a:r>
              <a:rPr lang="en-US" dirty="0" smtClean="0"/>
              <a:t>Tempo markings</a:t>
            </a:r>
          </a:p>
          <a:p>
            <a:pPr lvl="1"/>
            <a:r>
              <a:rPr lang="en-US" dirty="0" smtClean="0"/>
              <a:t>Grave: very slow</a:t>
            </a:r>
          </a:p>
          <a:p>
            <a:pPr lvl="1"/>
            <a:r>
              <a:rPr lang="en-US" dirty="0" err="1" smtClean="0"/>
              <a:t>Largo:slow</a:t>
            </a:r>
            <a:endParaRPr lang="en-US" dirty="0" smtClean="0"/>
          </a:p>
          <a:p>
            <a:pPr lvl="1"/>
            <a:r>
              <a:rPr lang="en-US" dirty="0" smtClean="0"/>
              <a:t>Andante: medium slow</a:t>
            </a:r>
          </a:p>
          <a:p>
            <a:pPr lvl="1"/>
            <a:r>
              <a:rPr lang="en-US" dirty="0" smtClean="0"/>
              <a:t>Moderato: medium</a:t>
            </a:r>
          </a:p>
          <a:p>
            <a:pPr lvl="1"/>
            <a:r>
              <a:rPr lang="en-US" dirty="0" smtClean="0"/>
              <a:t>Allegro: Fast</a:t>
            </a:r>
          </a:p>
          <a:p>
            <a:pPr lvl="1"/>
            <a:r>
              <a:rPr lang="en-US" dirty="0" smtClean="0"/>
              <a:t>Presto Very Fast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6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 Donna e mobile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328"/>
            <a:ext cx="8229600" cy="5269836"/>
          </a:xfrm>
        </p:spPr>
        <p:txBody>
          <a:bodyPr/>
          <a:lstStyle/>
          <a:p>
            <a:r>
              <a:rPr lang="en-US" dirty="0" smtClean="0"/>
              <a:t>Sound Source: Male voice &amp; orchestra</a:t>
            </a:r>
          </a:p>
          <a:p>
            <a:r>
              <a:rPr lang="en-US" dirty="0" err="1" smtClean="0"/>
              <a:t>Concept:Telling</a:t>
            </a:r>
            <a:r>
              <a:rPr lang="en-US" dirty="0" smtClean="0"/>
              <a:t> a story about a woman</a:t>
            </a:r>
          </a:p>
          <a:p>
            <a:r>
              <a:rPr lang="en-US" dirty="0" smtClean="0"/>
              <a:t>Behavior: listening and watching</a:t>
            </a:r>
          </a:p>
          <a:p>
            <a:r>
              <a:rPr lang="en-US" dirty="0" smtClean="0"/>
              <a:t>Form: Binary AAB</a:t>
            </a:r>
          </a:p>
          <a:p>
            <a:r>
              <a:rPr lang="en-US" dirty="0" smtClean="0"/>
              <a:t>Texture: Homophonic</a:t>
            </a:r>
          </a:p>
          <a:p>
            <a:r>
              <a:rPr lang="en-US" dirty="0" err="1" smtClean="0"/>
              <a:t>Mete:rTriple</a:t>
            </a:r>
            <a:endParaRPr lang="en-US" dirty="0" smtClean="0"/>
          </a:p>
          <a:p>
            <a:r>
              <a:rPr lang="en-US" dirty="0" smtClean="0"/>
              <a:t>Tempo: Presto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348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Peter </a:t>
            </a:r>
            <a:r>
              <a:rPr lang="en-US" dirty="0" err="1" smtClean="0"/>
              <a:t>Ilich</a:t>
            </a:r>
            <a:r>
              <a:rPr lang="en-US" dirty="0" smtClean="0"/>
              <a:t> Tchaikovsky</a:t>
            </a:r>
            <a:br>
              <a:rPr lang="en-US" dirty="0" smtClean="0"/>
            </a:br>
            <a:r>
              <a:rPr lang="en-US" dirty="0" smtClean="0"/>
              <a:t>1840-1893</a:t>
            </a:r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622" r="-866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93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Trepak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Sound </a:t>
            </a:r>
            <a:r>
              <a:rPr lang="en-US" dirty="0" smtClean="0"/>
              <a:t>Source: Symphony Orchestra</a:t>
            </a:r>
            <a:endParaRPr lang="en-US" dirty="0"/>
          </a:p>
          <a:p>
            <a:r>
              <a:rPr lang="en-US" dirty="0" smtClean="0"/>
              <a:t>Concept: Ballet, telling of a story</a:t>
            </a:r>
            <a:endParaRPr lang="en-US" dirty="0"/>
          </a:p>
          <a:p>
            <a:r>
              <a:rPr lang="en-US" dirty="0" smtClean="0"/>
              <a:t>Behavior: Dancing &amp; watching</a:t>
            </a:r>
            <a:endParaRPr lang="en-US" dirty="0"/>
          </a:p>
          <a:p>
            <a:r>
              <a:rPr lang="en-US" dirty="0" smtClean="0"/>
              <a:t>Form: Ternary AABA</a:t>
            </a:r>
            <a:endParaRPr lang="en-US" dirty="0"/>
          </a:p>
          <a:p>
            <a:r>
              <a:rPr lang="en-US" dirty="0" smtClean="0"/>
              <a:t>Texture: Homophonic</a:t>
            </a:r>
            <a:endParaRPr lang="en-US" dirty="0"/>
          </a:p>
          <a:p>
            <a:r>
              <a:rPr lang="en-US" dirty="0" smtClean="0"/>
              <a:t>Meter: Duple </a:t>
            </a:r>
            <a:endParaRPr lang="en-US" dirty="0"/>
          </a:p>
          <a:p>
            <a:r>
              <a:rPr lang="en-US" dirty="0" err="1" smtClean="0"/>
              <a:t>Tempo:Allegro-Presto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4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Heidenroslein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Franz Schubert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</a:t>
            </a:r>
            <a:r>
              <a:rPr lang="en-US" dirty="0" smtClean="0"/>
              <a:t>Source: Piano and Soprano voice</a:t>
            </a:r>
            <a:endParaRPr lang="en-US" dirty="0"/>
          </a:p>
          <a:p>
            <a:r>
              <a:rPr lang="en-US" dirty="0" smtClean="0"/>
              <a:t>Concept: Love Song &amp; Story</a:t>
            </a:r>
            <a:endParaRPr lang="en-US" dirty="0"/>
          </a:p>
          <a:p>
            <a:r>
              <a:rPr lang="en-US" dirty="0" smtClean="0"/>
              <a:t>Behavior: Listening </a:t>
            </a:r>
            <a:endParaRPr lang="en-US" dirty="0"/>
          </a:p>
          <a:p>
            <a:r>
              <a:rPr lang="en-US" dirty="0" smtClean="0"/>
              <a:t>Form: Through Composed-One part</a:t>
            </a:r>
            <a:endParaRPr lang="en-US" dirty="0"/>
          </a:p>
          <a:p>
            <a:r>
              <a:rPr lang="en-US" dirty="0" smtClean="0"/>
              <a:t>Texture: Homophonic</a:t>
            </a:r>
            <a:endParaRPr lang="en-US" dirty="0"/>
          </a:p>
          <a:p>
            <a:r>
              <a:rPr lang="en-US" dirty="0" smtClean="0"/>
              <a:t>Meter: Duple</a:t>
            </a:r>
            <a:endParaRPr lang="en-US" dirty="0"/>
          </a:p>
          <a:p>
            <a:r>
              <a:rPr lang="en-US" dirty="0" smtClean="0"/>
              <a:t>Tempo: Andante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7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Little Rose on the heath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young lad saw a rosebud, rosebud on the heath</a:t>
            </a:r>
          </a:p>
          <a:p>
            <a:r>
              <a:rPr lang="en-US" dirty="0" smtClean="0"/>
              <a:t>It was young and lovely as the dawn</a:t>
            </a:r>
          </a:p>
          <a:p>
            <a:r>
              <a:rPr lang="en-US" dirty="0" smtClean="0"/>
              <a:t>That he ran quickly to see it more closely; he saw it with great joy</a:t>
            </a:r>
          </a:p>
          <a:p>
            <a:r>
              <a:rPr lang="en-US" dirty="0" err="1" smtClean="0"/>
              <a:t>Rosebud,rosebud,reosebud</a:t>
            </a:r>
            <a:r>
              <a:rPr lang="en-US" dirty="0" smtClean="0"/>
              <a:t> red, Rosebud on the heath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1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610</Words>
  <Application>Microsoft Macintosh PowerPoint</Application>
  <PresentationFormat>On-screen Show (4:3)</PresentationFormat>
  <Paragraphs>105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Unit 4</vt:lpstr>
      <vt:lpstr>Terms</vt:lpstr>
      <vt:lpstr>terms</vt:lpstr>
      <vt:lpstr>Tempo</vt:lpstr>
      <vt:lpstr>La Donna e mobile</vt:lpstr>
      <vt:lpstr>Peter Ilich Tchaikovsky 1840-1893</vt:lpstr>
      <vt:lpstr>Trepak</vt:lpstr>
      <vt:lpstr>Heidenroslein Franz Schubert</vt:lpstr>
      <vt:lpstr>The Little Rose on the heath</vt:lpstr>
      <vt:lpstr>The Little Rose on the heath</vt:lpstr>
      <vt:lpstr>The Little Rose on the heath</vt:lpstr>
      <vt:lpstr>Elegant Music-Gagaku</vt:lpstr>
      <vt:lpstr>PowerPoint Presentation</vt:lpstr>
      <vt:lpstr>PowerPoint Presentation</vt:lpstr>
      <vt:lpstr>PowerPoint Presentation</vt:lpstr>
      <vt:lpstr>PowerPoint Presentation</vt:lpstr>
      <vt:lpstr>John Phillip Sousa The March King 1854-1932</vt:lpstr>
      <vt:lpstr>John Phillip Sousa</vt:lpstr>
      <vt:lpstr>John Phillip Sousa</vt:lpstr>
      <vt:lpstr>Hands a Cross the Sea John Phillip Sousa</vt:lpstr>
      <vt:lpstr>Tsone Mile Chedo</vt:lpstr>
      <vt:lpstr>Kavals</vt:lpstr>
      <vt:lpstr>Bagpipes</vt:lpstr>
      <vt:lpstr>Bagpipes</vt:lpstr>
      <vt:lpstr>Johann Strauss II 1825-1899 The Waltz King</vt:lpstr>
      <vt:lpstr>Johann Strauss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Doug Miller</dc:creator>
  <cp:lastModifiedBy>Doug Miller</cp:lastModifiedBy>
  <cp:revision>23</cp:revision>
  <dcterms:created xsi:type="dcterms:W3CDTF">2016-09-28T12:06:15Z</dcterms:created>
  <dcterms:modified xsi:type="dcterms:W3CDTF">2016-10-03T17:17:43Z</dcterms:modified>
</cp:coreProperties>
</file>