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22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5287-C5ED-4343-87C3-6184EEE176CB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DF2D-6833-9A48-8233-5FCB08406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39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5287-C5ED-4343-87C3-6184EEE176CB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DF2D-6833-9A48-8233-5FCB08406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34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5287-C5ED-4343-87C3-6184EEE176CB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DF2D-6833-9A48-8233-5FCB08406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59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5287-C5ED-4343-87C3-6184EEE176CB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DF2D-6833-9A48-8233-5FCB08406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56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5287-C5ED-4343-87C3-6184EEE176CB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DF2D-6833-9A48-8233-5FCB08406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9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5287-C5ED-4343-87C3-6184EEE176CB}" type="datetimeFigureOut">
              <a:rPr lang="en-US" smtClean="0"/>
              <a:t>4/28/16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DF2D-6833-9A48-8233-5FCB08406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5287-C5ED-4343-87C3-6184EEE176CB}" type="datetimeFigureOut">
              <a:rPr lang="en-US" smtClean="0"/>
              <a:t>4/28/16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DF2D-6833-9A48-8233-5FCB08406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4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5287-C5ED-4343-87C3-6184EEE176CB}" type="datetimeFigureOut">
              <a:rPr lang="en-US" smtClean="0"/>
              <a:t>4/28/16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DF2D-6833-9A48-8233-5FCB08406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76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5287-C5ED-4343-87C3-6184EEE176CB}" type="datetimeFigureOut">
              <a:rPr lang="en-US" smtClean="0"/>
              <a:t>4/28/16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DF2D-6833-9A48-8233-5FCB08406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36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5287-C5ED-4343-87C3-6184EEE176CB}" type="datetimeFigureOut">
              <a:rPr lang="en-US" smtClean="0"/>
              <a:t>4/28/16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DF2D-6833-9A48-8233-5FCB08406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47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5287-C5ED-4343-87C3-6184EEE176CB}" type="datetimeFigureOut">
              <a:rPr lang="en-US" smtClean="0"/>
              <a:t>4/28/16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DF2D-6833-9A48-8233-5FCB08406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425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65287-C5ED-4343-87C3-6184EEE176CB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CDF2D-6833-9A48-8233-5FCB08406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8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090767"/>
          </a:xfrm>
        </p:spPr>
        <p:txBody>
          <a:bodyPr/>
          <a:lstStyle/>
          <a:p>
            <a:r>
              <a:rPr lang="en-US" dirty="0" smtClean="0"/>
              <a:t>Be My Baby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90767"/>
            <a:ext cx="6400800" cy="561664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Jerry </a:t>
            </a:r>
            <a:r>
              <a:rPr lang="en-US" dirty="0" err="1" smtClean="0">
                <a:solidFill>
                  <a:schemeClr val="tx1"/>
                </a:solidFill>
              </a:rPr>
              <a:t>Lieber</a:t>
            </a:r>
            <a:r>
              <a:rPr lang="en-US" dirty="0" smtClean="0">
                <a:solidFill>
                  <a:schemeClr val="tx1"/>
                </a:solidFill>
              </a:rPr>
              <a:t> and Mike </a:t>
            </a:r>
            <a:r>
              <a:rPr lang="en-US" dirty="0" err="1" smtClean="0">
                <a:solidFill>
                  <a:schemeClr val="tx1"/>
                </a:solidFill>
              </a:rPr>
              <a:t>Stoller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Influential songwriters and </a:t>
            </a:r>
            <a:r>
              <a:rPr lang="en-US" dirty="0" err="1" smtClean="0">
                <a:solidFill>
                  <a:schemeClr val="tx1"/>
                </a:solidFill>
              </a:rPr>
              <a:t>procducers</a:t>
            </a:r>
            <a:r>
              <a:rPr lang="en-US" dirty="0" smtClean="0">
                <a:solidFill>
                  <a:schemeClr val="tx1"/>
                </a:solidFill>
              </a:rPr>
              <a:t> of the 50’S&amp; 60’s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Helped make R&amp;R a more refined style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719" y="3842108"/>
            <a:ext cx="2832100" cy="286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564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2/7/64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rock and roll went back to basics</a:t>
            </a:r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04" y="2196846"/>
            <a:ext cx="6593937" cy="42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513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Jerry </a:t>
            </a:r>
            <a:r>
              <a:rPr lang="en-US" dirty="0" err="1" smtClean="0"/>
              <a:t>Lieber</a:t>
            </a:r>
            <a:r>
              <a:rPr lang="en-US" dirty="0" smtClean="0"/>
              <a:t> and Mike </a:t>
            </a:r>
            <a:r>
              <a:rPr lang="en-US" dirty="0" err="1" smtClean="0"/>
              <a:t>Stoller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Worked with the most important artists of the late 50’s and early 60’s</a:t>
            </a:r>
          </a:p>
          <a:p>
            <a:r>
              <a:rPr lang="en-US" dirty="0" err="1" smtClean="0"/>
              <a:t>Elvis,Ben</a:t>
            </a:r>
            <a:r>
              <a:rPr lang="en-US" dirty="0" smtClean="0"/>
              <a:t> E King, The Coasters…….</a:t>
            </a:r>
          </a:p>
          <a:p>
            <a:r>
              <a:rPr lang="en-US" dirty="0" smtClean="0"/>
              <a:t>Developed what was called “Sweet Soul”</a:t>
            </a:r>
          </a:p>
          <a:p>
            <a:r>
              <a:rPr lang="en-US" dirty="0" smtClean="0"/>
              <a:t>First important R&amp;R producers</a:t>
            </a:r>
          </a:p>
          <a:p>
            <a:r>
              <a:rPr lang="en-US" dirty="0" smtClean="0"/>
              <a:t>Added instruments not used before in R&amp;R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503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Producer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invention of Multi </a:t>
            </a:r>
            <a:r>
              <a:rPr lang="en-US" dirty="0" err="1" smtClean="0"/>
              <a:t>Trak</a:t>
            </a:r>
            <a:r>
              <a:rPr lang="en-US" dirty="0" smtClean="0"/>
              <a:t> recording the role of the producers becomes more important</a:t>
            </a:r>
          </a:p>
          <a:p>
            <a:r>
              <a:rPr lang="en-US" dirty="0" smtClean="0"/>
              <a:t>The Producer has the final say on what the recording will be!!!!</a:t>
            </a:r>
          </a:p>
          <a:p>
            <a:r>
              <a:rPr lang="en-US" dirty="0" smtClean="0"/>
              <a:t>Most new artist do not produce their own music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121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Carole King &amp; Gerry </a:t>
            </a:r>
            <a:r>
              <a:rPr lang="en-US" dirty="0" err="1" smtClean="0"/>
              <a:t>Goffin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Song writing team</a:t>
            </a:r>
          </a:p>
          <a:p>
            <a:r>
              <a:rPr lang="en-US" dirty="0" smtClean="0"/>
              <a:t>Wrote hits for several girl groups in the early 60’</a:t>
            </a:r>
          </a:p>
          <a:p>
            <a:r>
              <a:rPr lang="en-US" dirty="0" smtClean="0"/>
              <a:t>First big hit was Will you still Love Me by the </a:t>
            </a:r>
            <a:r>
              <a:rPr lang="en-US" dirty="0" err="1" smtClean="0"/>
              <a:t>Shirelles</a:t>
            </a:r>
            <a:endParaRPr lang="en-US" dirty="0" smtClean="0"/>
          </a:p>
          <a:p>
            <a:r>
              <a:rPr lang="en-US" dirty="0" smtClean="0"/>
              <a:t>Carole King will have a solo career in the 70’s</a:t>
            </a:r>
            <a:endParaRPr lang="en-US" dirty="0"/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950" y="4981716"/>
            <a:ext cx="2528358" cy="1758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338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 Spector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4586"/>
          </a:xfrm>
        </p:spPr>
        <p:txBody>
          <a:bodyPr/>
          <a:lstStyle/>
          <a:p>
            <a:r>
              <a:rPr lang="en-US" dirty="0" smtClean="0"/>
              <a:t>A R&amp;R super producer/songwriter</a:t>
            </a:r>
          </a:p>
          <a:p>
            <a:r>
              <a:rPr lang="en-US" dirty="0" smtClean="0"/>
              <a:t>Developed the girl group sound of the 60’s</a:t>
            </a:r>
          </a:p>
          <a:p>
            <a:r>
              <a:rPr lang="en-US" dirty="0" smtClean="0"/>
              <a:t>Spector becomes the star and the artist was secondary</a:t>
            </a:r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482" y="3842107"/>
            <a:ext cx="2735264" cy="2892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833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 Spector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The Wall of Sound</a:t>
            </a:r>
          </a:p>
          <a:p>
            <a:r>
              <a:rPr lang="en-US" dirty="0" smtClean="0"/>
              <a:t>Many instruments packed to one small studio</a:t>
            </a:r>
          </a:p>
          <a:p>
            <a:r>
              <a:rPr lang="en-US" dirty="0" smtClean="0"/>
              <a:t>2 or 3 of each instrument all playing the same thing</a:t>
            </a:r>
          </a:p>
          <a:p>
            <a:r>
              <a:rPr lang="en-US" dirty="0" smtClean="0"/>
              <a:t>The Wall of Sound was Spector’s early trade mark sound</a:t>
            </a:r>
          </a:p>
          <a:p>
            <a:r>
              <a:rPr lang="en-US" dirty="0" smtClean="0"/>
              <a:t>Phil Spector will work with many different artist of the years</a:t>
            </a:r>
          </a:p>
          <a:p>
            <a:r>
              <a:rPr lang="en-US" dirty="0" smtClean="0"/>
              <a:t>Currently serving 25 to life </a:t>
            </a:r>
            <a:r>
              <a:rPr lang="en-US" smtClean="0"/>
              <a:t>for murder!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164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Dick Dale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King of the Surf guitar</a:t>
            </a:r>
          </a:p>
          <a:p>
            <a:r>
              <a:rPr lang="en-US" dirty="0" smtClean="0"/>
              <a:t>Many regional hits</a:t>
            </a:r>
          </a:p>
          <a:p>
            <a:r>
              <a:rPr lang="en-US" dirty="0" smtClean="0"/>
              <a:t>Combined Middle Eastern melodies with a rhythmic guitar style</a:t>
            </a:r>
            <a:endParaRPr lang="en-US" dirty="0"/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346" y="3956069"/>
            <a:ext cx="2578100" cy="290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457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Beach Boys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called the </a:t>
            </a:r>
            <a:r>
              <a:rPr lang="en-US" dirty="0" err="1" smtClean="0"/>
              <a:t>Pendeltones</a:t>
            </a:r>
            <a:r>
              <a:rPr lang="en-US" dirty="0" smtClean="0"/>
              <a:t> then the Beach Boys</a:t>
            </a:r>
          </a:p>
          <a:p>
            <a:r>
              <a:rPr lang="en-US" dirty="0" smtClean="0"/>
              <a:t>A family affair Brian, Dennis and Carl </a:t>
            </a:r>
            <a:r>
              <a:rPr lang="en-US" dirty="0" err="1" smtClean="0"/>
              <a:t>Wilson,Mike</a:t>
            </a:r>
            <a:r>
              <a:rPr lang="en-US" dirty="0" smtClean="0"/>
              <a:t> Love and Al </a:t>
            </a:r>
            <a:r>
              <a:rPr lang="en-US" dirty="0" err="1" smtClean="0"/>
              <a:t>Jardine</a:t>
            </a:r>
            <a:endParaRPr lang="en-US" dirty="0"/>
          </a:p>
        </p:txBody>
      </p:sp>
      <p:pic>
        <p:nvPicPr>
          <p:cNvPr id="4" name="Picture 3" descr="Unknown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562" y="3890948"/>
            <a:ext cx="3467100" cy="2393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052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Brian Wilson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rock artist to write, perform and produce his own music</a:t>
            </a:r>
          </a:p>
          <a:p>
            <a:r>
              <a:rPr lang="en-US" dirty="0" smtClean="0"/>
              <a:t>Inspired by Phil Spector</a:t>
            </a:r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456" y="3516505"/>
            <a:ext cx="2857500" cy="294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690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329</Words>
  <Application>Microsoft Macintosh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Be My Baby</vt:lpstr>
      <vt:lpstr>Jerry Lieber and Mike Stoller </vt:lpstr>
      <vt:lpstr>The Producer</vt:lpstr>
      <vt:lpstr>Carole King &amp; Gerry Goffin</vt:lpstr>
      <vt:lpstr>Phil Spector</vt:lpstr>
      <vt:lpstr>Phil Spector</vt:lpstr>
      <vt:lpstr>Dick Dale</vt:lpstr>
      <vt:lpstr>The Beach Boys</vt:lpstr>
      <vt:lpstr>Brian Wilson</vt:lpstr>
      <vt:lpstr>2/7/64</vt:lpstr>
    </vt:vector>
  </TitlesOfParts>
  <Company>Wachusett Regional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My Baby</dc:title>
  <dc:creator>Doug Miller</dc:creator>
  <cp:lastModifiedBy>Doug Miller</cp:lastModifiedBy>
  <cp:revision>6</cp:revision>
  <dcterms:created xsi:type="dcterms:W3CDTF">2014-05-07T12:55:53Z</dcterms:created>
  <dcterms:modified xsi:type="dcterms:W3CDTF">2016-04-28T13:41:00Z</dcterms:modified>
</cp:coreProperties>
</file>