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3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328" y="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82981-7EF9-6048-9F50-5E5E56E1F39C}" type="datetimeFigureOut">
              <a:rPr lang="en-US" smtClean="0"/>
              <a:t>1/11/17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35660-9106-814F-9DE7-BA9972C0F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37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82981-7EF9-6048-9F50-5E5E56E1F39C}" type="datetimeFigureOut">
              <a:rPr lang="en-US" smtClean="0"/>
              <a:t>1/11/17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35660-9106-814F-9DE7-BA9972C0F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235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82981-7EF9-6048-9F50-5E5E56E1F39C}" type="datetimeFigureOut">
              <a:rPr lang="en-US" smtClean="0"/>
              <a:t>1/11/17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35660-9106-814F-9DE7-BA9972C0F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305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82981-7EF9-6048-9F50-5E5E56E1F39C}" type="datetimeFigureOut">
              <a:rPr lang="en-US" smtClean="0"/>
              <a:t>1/11/17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35660-9106-814F-9DE7-BA9972C0F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714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82981-7EF9-6048-9F50-5E5E56E1F39C}" type="datetimeFigureOut">
              <a:rPr lang="en-US" smtClean="0"/>
              <a:t>1/11/17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35660-9106-814F-9DE7-BA9972C0F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792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82981-7EF9-6048-9F50-5E5E56E1F39C}" type="datetimeFigureOut">
              <a:rPr lang="en-US" smtClean="0"/>
              <a:t>1/11/17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35660-9106-814F-9DE7-BA9972C0F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366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82981-7EF9-6048-9F50-5E5E56E1F39C}" type="datetimeFigureOut">
              <a:rPr lang="en-US" smtClean="0"/>
              <a:t>1/11/17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35660-9106-814F-9DE7-BA9972C0F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643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82981-7EF9-6048-9F50-5E5E56E1F39C}" type="datetimeFigureOut">
              <a:rPr lang="en-US" smtClean="0"/>
              <a:t>1/11/17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35660-9106-814F-9DE7-BA9972C0F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560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82981-7EF9-6048-9F50-5E5E56E1F39C}" type="datetimeFigureOut">
              <a:rPr lang="en-US" smtClean="0"/>
              <a:t>1/11/17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35660-9106-814F-9DE7-BA9972C0F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996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82981-7EF9-6048-9F50-5E5E56E1F39C}" type="datetimeFigureOut">
              <a:rPr lang="en-US" smtClean="0"/>
              <a:t>1/11/17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35660-9106-814F-9DE7-BA9972C0F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228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82981-7EF9-6048-9F50-5E5E56E1F39C}" type="datetimeFigureOut">
              <a:rPr lang="en-US" smtClean="0"/>
              <a:t>1/11/17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35660-9106-814F-9DE7-BA9972C0F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683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82981-7EF9-6048-9F50-5E5E56E1F39C}" type="datetimeFigureOut">
              <a:rPr lang="en-US" smtClean="0"/>
              <a:t>1/11/17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35660-9106-814F-9DE7-BA9972C0F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014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9847"/>
            <a:ext cx="7772400" cy="178320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Gustav Holst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1874-1934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22895"/>
            <a:ext cx="6400800" cy="4201517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714" y="2725140"/>
            <a:ext cx="2336800" cy="347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1432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Planets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Written in 1914-16, during a low point in Holst’s in his musical life.</a:t>
            </a:r>
          </a:p>
          <a:p>
            <a:pPr marL="0" indent="0">
              <a:buNone/>
            </a:pPr>
            <a:r>
              <a:rPr lang="en-US" dirty="0" smtClean="0"/>
              <a:t>Mars, The Bringer of War</a:t>
            </a:r>
          </a:p>
          <a:p>
            <a:pPr marL="0" indent="0">
              <a:buNone/>
            </a:pPr>
            <a:r>
              <a:rPr lang="en-US" dirty="0" smtClean="0"/>
              <a:t>Venus, the Bringer of Peace</a:t>
            </a:r>
          </a:p>
          <a:p>
            <a:pPr marL="0" indent="0">
              <a:buNone/>
            </a:pPr>
            <a:r>
              <a:rPr lang="en-US" dirty="0" smtClean="0"/>
              <a:t>Mercury, The Winged Messenger</a:t>
            </a:r>
          </a:p>
          <a:p>
            <a:pPr marL="0" indent="0">
              <a:buNone/>
            </a:pPr>
            <a:r>
              <a:rPr lang="en-US" dirty="0" smtClean="0"/>
              <a:t>Jupiter, The Bringer of Jollity</a:t>
            </a:r>
          </a:p>
          <a:p>
            <a:pPr marL="0" indent="0">
              <a:buNone/>
            </a:pPr>
            <a:r>
              <a:rPr lang="en-US" dirty="0" smtClean="0"/>
              <a:t>Saturn, The Bringer of Old Age</a:t>
            </a:r>
          </a:p>
          <a:p>
            <a:pPr marL="0" indent="0">
              <a:buNone/>
            </a:pPr>
            <a:r>
              <a:rPr lang="en-US" dirty="0" smtClean="0"/>
              <a:t>Uranus, The Magician</a:t>
            </a:r>
          </a:p>
          <a:p>
            <a:pPr marL="0" indent="0">
              <a:buNone/>
            </a:pPr>
            <a:r>
              <a:rPr lang="en-US" dirty="0" smtClean="0"/>
              <a:t>Neptune, The Mystic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2733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Planets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Sound Source: Full </a:t>
            </a:r>
            <a:r>
              <a:rPr lang="en-US" dirty="0" err="1" smtClean="0"/>
              <a:t>SymphonyOrchestra</a:t>
            </a:r>
            <a:endParaRPr lang="en-US" dirty="0" smtClean="0"/>
          </a:p>
          <a:p>
            <a:r>
              <a:rPr lang="en-US" dirty="0" smtClean="0"/>
              <a:t>Concept: Telling Story</a:t>
            </a:r>
          </a:p>
          <a:p>
            <a:r>
              <a:rPr lang="en-US" dirty="0" smtClean="0"/>
              <a:t>Behavior: Listening &amp; Enjoying</a:t>
            </a:r>
          </a:p>
          <a:p>
            <a:r>
              <a:rPr lang="en-US" dirty="0" smtClean="0"/>
              <a:t>Form</a:t>
            </a:r>
          </a:p>
          <a:p>
            <a:r>
              <a:rPr lang="en-US" dirty="0" smtClean="0"/>
              <a:t>Texture: Homophonic</a:t>
            </a:r>
          </a:p>
          <a:p>
            <a:r>
              <a:rPr lang="en-US" dirty="0" smtClean="0"/>
              <a:t>Meter: Duple</a:t>
            </a:r>
          </a:p>
          <a:p>
            <a:r>
              <a:rPr lang="en-US" dirty="0" smtClean="0"/>
              <a:t>Tempo</a:t>
            </a:r>
            <a:r>
              <a:rPr lang="en-US" smtClean="0"/>
              <a:t>: Allegro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4340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Nikolai Rimsky-Korsakov</a:t>
            </a:r>
            <a:br>
              <a:rPr lang="en-US" dirty="0" smtClean="0"/>
            </a:br>
            <a:r>
              <a:rPr lang="en-US" dirty="0" smtClean="0"/>
              <a:t>1844-1908</a:t>
            </a:r>
            <a:endParaRPr lang="en-US" dirty="0"/>
          </a:p>
        </p:txBody>
      </p:sp>
      <p:pic>
        <p:nvPicPr>
          <p:cNvPr id="4" name="Content Placeholder 3" descr="imgre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1146" r="-91146"/>
          <a:stretch>
            <a:fillRect/>
          </a:stretch>
        </p:blipFill>
        <p:spPr>
          <a:xfrm>
            <a:off x="1635290" y="2134929"/>
            <a:ext cx="8229600" cy="3644104"/>
          </a:xfrm>
        </p:spPr>
      </p:pic>
    </p:spTree>
    <p:extLst>
      <p:ext uri="{BB962C8B-B14F-4D97-AF65-F5344CB8AC3E}">
        <p14:creationId xmlns:p14="http://schemas.microsoft.com/office/powerpoint/2010/main" val="1179872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7869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Scheherazade</a:t>
            </a:r>
            <a:br>
              <a:rPr lang="en-US" dirty="0" smtClean="0"/>
            </a:br>
            <a:r>
              <a:rPr lang="en-US" dirty="0" smtClean="0"/>
              <a:t>1888</a:t>
            </a:r>
            <a:br>
              <a:rPr lang="en-US" dirty="0" smtClean="0"/>
            </a:br>
            <a:r>
              <a:rPr lang="en-US" dirty="0" smtClean="0"/>
              <a:t>One Thousand and One Nights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53334"/>
            <a:ext cx="8229600" cy="397282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Sound </a:t>
            </a:r>
            <a:r>
              <a:rPr lang="en-US" dirty="0" err="1" smtClean="0"/>
              <a:t>Source:Full</a:t>
            </a:r>
            <a:r>
              <a:rPr lang="en-US" dirty="0" smtClean="0"/>
              <a:t> Orchestra &amp; Violin Soloist</a:t>
            </a:r>
            <a:endParaRPr lang="en-US" dirty="0"/>
          </a:p>
          <a:p>
            <a:r>
              <a:rPr lang="en-US" dirty="0" smtClean="0"/>
              <a:t>Concept: Telling Story</a:t>
            </a:r>
            <a:endParaRPr lang="en-US" dirty="0"/>
          </a:p>
          <a:p>
            <a:r>
              <a:rPr lang="en-US" dirty="0" smtClean="0"/>
              <a:t>Behavior: Listening &amp;Enjoyment</a:t>
            </a:r>
            <a:endParaRPr lang="en-US" dirty="0"/>
          </a:p>
          <a:p>
            <a:r>
              <a:rPr lang="en-US" dirty="0"/>
              <a:t>Form</a:t>
            </a:r>
          </a:p>
          <a:p>
            <a:r>
              <a:rPr lang="en-US" dirty="0" err="1" smtClean="0"/>
              <a:t>Texture:Homophonic</a:t>
            </a:r>
            <a:endParaRPr lang="en-US" dirty="0"/>
          </a:p>
          <a:p>
            <a:r>
              <a:rPr lang="en-US" dirty="0" smtClean="0"/>
              <a:t>Meter: Compounded Duple</a:t>
            </a:r>
          </a:p>
          <a:p>
            <a:r>
              <a:rPr lang="en-US" dirty="0" smtClean="0"/>
              <a:t>Tempo: Varied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1511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Samuel Barber</a:t>
            </a:r>
            <a:br>
              <a:rPr lang="en-US" dirty="0" smtClean="0"/>
            </a:br>
            <a:r>
              <a:rPr lang="en-US" dirty="0" smtClean="0"/>
              <a:t>1910-1981</a:t>
            </a:r>
            <a:endParaRPr lang="en-US" dirty="0"/>
          </a:p>
        </p:txBody>
      </p:sp>
      <p:pic>
        <p:nvPicPr>
          <p:cNvPr id="4" name="Content Placeholder 3" descr="imgre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33" b="683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4739613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Adagio for Strings</a:t>
            </a:r>
            <a:br>
              <a:rPr lang="en-US" dirty="0" smtClean="0"/>
            </a:br>
            <a:r>
              <a:rPr lang="en-US" dirty="0" smtClean="0"/>
              <a:t>1938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Sound </a:t>
            </a:r>
            <a:r>
              <a:rPr lang="en-US" dirty="0" err="1" smtClean="0"/>
              <a:t>Source:String</a:t>
            </a:r>
            <a:r>
              <a:rPr lang="en-US" dirty="0" smtClean="0"/>
              <a:t> Orchestra</a:t>
            </a:r>
            <a:endParaRPr lang="en-US" dirty="0"/>
          </a:p>
          <a:p>
            <a:r>
              <a:rPr lang="en-US" dirty="0" smtClean="0"/>
              <a:t>Concept: Raw Emotions</a:t>
            </a:r>
            <a:endParaRPr lang="en-US" dirty="0"/>
          </a:p>
          <a:p>
            <a:r>
              <a:rPr lang="en-US" dirty="0" smtClean="0"/>
              <a:t>Behavior: Listening &amp; Enjoyment?</a:t>
            </a:r>
            <a:endParaRPr lang="en-US" dirty="0"/>
          </a:p>
          <a:p>
            <a:r>
              <a:rPr lang="en-US" dirty="0" err="1" smtClean="0"/>
              <a:t>Form:Arch</a:t>
            </a:r>
            <a:r>
              <a:rPr lang="en-US" dirty="0" smtClean="0"/>
              <a:t> form</a:t>
            </a:r>
            <a:endParaRPr lang="en-US" dirty="0"/>
          </a:p>
          <a:p>
            <a:r>
              <a:rPr lang="en-US" dirty="0" err="1" smtClean="0"/>
              <a:t>Texture:Homophonic</a:t>
            </a:r>
            <a:endParaRPr lang="en-US" dirty="0"/>
          </a:p>
          <a:p>
            <a:r>
              <a:rPr lang="en-US" dirty="0" err="1" smtClean="0"/>
              <a:t>Meter:Duple</a:t>
            </a:r>
            <a:endParaRPr lang="en-US" dirty="0" smtClean="0"/>
          </a:p>
          <a:p>
            <a:r>
              <a:rPr lang="en-US" smtClean="0"/>
              <a:t>Tempo:Adagio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4547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137</Words>
  <Application>Microsoft Macintosh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Gustav Holst  1874-1934</vt:lpstr>
      <vt:lpstr>The Planets</vt:lpstr>
      <vt:lpstr>The Planets</vt:lpstr>
      <vt:lpstr>Nikolai Rimsky-Korsakov 1844-1908</vt:lpstr>
      <vt:lpstr>Scheherazade 1888 One Thousand and One Nights</vt:lpstr>
      <vt:lpstr>Samuel Barber 1910-1981</vt:lpstr>
      <vt:lpstr>Adagio for Strings 1938</vt:lpstr>
    </vt:vector>
  </TitlesOfParts>
  <Company>Wachusett Regional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Gustav Holst  1874-1934</dc:title>
  <dc:creator>Doug Miller</dc:creator>
  <cp:lastModifiedBy>Doug Miller</cp:lastModifiedBy>
  <cp:revision>11</cp:revision>
  <dcterms:created xsi:type="dcterms:W3CDTF">2017-01-09T16:13:35Z</dcterms:created>
  <dcterms:modified xsi:type="dcterms:W3CDTF">2017-01-11T16:39:55Z</dcterms:modified>
</cp:coreProperties>
</file>