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287" r:id="rId2"/>
    <p:sldId id="272" r:id="rId3"/>
    <p:sldId id="273" r:id="rId4"/>
    <p:sldId id="274" r:id="rId5"/>
    <p:sldId id="288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48E949C-4F14-5649-802E-E907DED6ED7C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FAF59E-2313-DD4B-B997-0215F1CDB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E949C-4F14-5649-802E-E907DED6ED7C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AF59E-2313-DD4B-B997-0215F1CDB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48E949C-4F14-5649-802E-E907DED6ED7C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FAF59E-2313-DD4B-B997-0215F1CDB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E949C-4F14-5649-802E-E907DED6ED7C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AF59E-2313-DD4B-B997-0215F1CDB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8E949C-4F14-5649-802E-E907DED6ED7C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8FAF59E-2313-DD4B-B997-0215F1CDB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E949C-4F14-5649-802E-E907DED6ED7C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AF59E-2313-DD4B-B997-0215F1CDB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E949C-4F14-5649-802E-E907DED6ED7C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AF59E-2313-DD4B-B997-0215F1CDB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E949C-4F14-5649-802E-E907DED6ED7C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AF59E-2313-DD4B-B997-0215F1CDB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8E949C-4F14-5649-802E-E907DED6ED7C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AF59E-2313-DD4B-B997-0215F1CDB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E949C-4F14-5649-802E-E907DED6ED7C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AF59E-2313-DD4B-B997-0215F1CDB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E949C-4F14-5649-802E-E907DED6ED7C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FAF59E-2313-DD4B-B997-0215F1CDB2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48E949C-4F14-5649-802E-E907DED6ED7C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FAF59E-2313-DD4B-B997-0215F1CDB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4ZyuULy9z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203"/>
            <a:ext cx="4178105" cy="122388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8800" b="1" dirty="0" smtClean="0"/>
              <a:t>The Gift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427465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Harlem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1920’s was a period of great creativity in the arts for the black community.</a:t>
            </a:r>
          </a:p>
          <a:p>
            <a:pPr>
              <a:defRPr/>
            </a:pPr>
            <a:r>
              <a:rPr lang="en-US" dirty="0" smtClean="0"/>
              <a:t>Many famous writers ,artists and musicians</a:t>
            </a:r>
          </a:p>
          <a:p>
            <a:pPr>
              <a:defRPr/>
            </a:pPr>
            <a:r>
              <a:rPr lang="en-US" dirty="0" smtClean="0"/>
              <a:t>All major cities had successful black neighborhoods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415161" y="16934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Stride Piano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Stride piano was a popular style of music in Harlem in the 1920’s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dirty="0" smtClean="0"/>
              <a:t>The masters of the style were James P Johnson and Willie the Lion Smith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dirty="0" smtClean="0"/>
              <a:t>A Cutting contest is when two or more musicians compete to see who plays the best</a:t>
            </a:r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54276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07876"/>
            <a:ext cx="2604324" cy="226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4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24" y="4195265"/>
            <a:ext cx="2629143" cy="247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83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 to NYC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 Ellington leave Washington and heads to the Big Apple!</a:t>
            </a:r>
          </a:p>
          <a:p>
            <a:pPr>
              <a:defRPr/>
            </a:pPr>
            <a:r>
              <a:rPr lang="en-US" dirty="0" smtClean="0"/>
              <a:t>Struggles at first to find works, and learns to play Stride piano and play in cutting contests</a:t>
            </a:r>
          </a:p>
          <a:p>
            <a:pPr>
              <a:defRPr/>
            </a:pPr>
            <a:r>
              <a:rPr lang="en-US" dirty="0" smtClean="0"/>
              <a:t>Forms is own band and plays at the Hollywood Inn off of Time </a:t>
            </a:r>
            <a:r>
              <a:rPr lang="en-US" dirty="0" err="1" smtClean="0"/>
              <a:t>Sq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The Hollywood Inn is owned by gangsters, it is an illegal club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1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Duke in NYC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Hires James “Bubba” </a:t>
            </a:r>
            <a:r>
              <a:rPr lang="en-US" dirty="0" err="1" smtClean="0"/>
              <a:t>Miley</a:t>
            </a:r>
            <a:r>
              <a:rPr lang="en-US" dirty="0"/>
              <a:t> </a:t>
            </a:r>
            <a:r>
              <a:rPr lang="en-US" dirty="0" smtClean="0"/>
              <a:t>to play his new “Hot Music”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Duke becomes one of the hottest new bands in NYC</a:t>
            </a:r>
            <a:endParaRPr lang="en-US" dirty="0"/>
          </a:p>
          <a:p>
            <a:pPr marL="0" indent="0">
              <a:buFont typeface="Wingdings" charset="0"/>
              <a:buNone/>
              <a:defRPr/>
            </a:pPr>
            <a:r>
              <a:rPr lang="en-US" dirty="0" smtClean="0"/>
              <a:t>Hollywood Inn becomes the Club Kentucky after the owners set the club on fire to collect the insurance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dirty="0" smtClean="0"/>
              <a:t>Self -taught</a:t>
            </a:r>
            <a:endParaRPr lang="en-US" dirty="0"/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  <p:pic>
        <p:nvPicPr>
          <p:cNvPr id="5632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56" y="4248443"/>
            <a:ext cx="2186613" cy="241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80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Paul Whiteman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8972"/>
            <a:ext cx="7848600" cy="472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Whiteman is a classically trained musician</a:t>
            </a:r>
          </a:p>
          <a:p>
            <a:pPr>
              <a:defRPr/>
            </a:pPr>
            <a:r>
              <a:rPr lang="en-US" dirty="0" smtClean="0"/>
              <a:t>Hears Jazz for the first time in San Francisco and becomes excited by the sound</a:t>
            </a:r>
          </a:p>
          <a:p>
            <a:pPr>
              <a:defRPr/>
            </a:pPr>
            <a:r>
              <a:rPr lang="en-US" dirty="0" smtClean="0"/>
              <a:t>Whiteman wants to” Make a Lady out of Jazz”  no </a:t>
            </a:r>
            <a:r>
              <a:rPr lang="en-US" dirty="0" err="1" smtClean="0"/>
              <a:t>improv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Leads the most famous and successful white band of the day, with the best white musicians</a:t>
            </a:r>
            <a:endParaRPr lang="en-US" dirty="0"/>
          </a:p>
        </p:txBody>
      </p:sp>
      <p:pic>
        <p:nvPicPr>
          <p:cNvPr id="57348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609" y="3742006"/>
            <a:ext cx="2244166" cy="273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01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King of Jazz!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848600" cy="449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press calls Paul Whiteman the King of Jazz</a:t>
            </a:r>
          </a:p>
          <a:p>
            <a:pPr>
              <a:defRPr/>
            </a:pPr>
            <a:r>
              <a:rPr lang="en-US" dirty="0" smtClean="0"/>
              <a:t>Whiteman does not make this claims, and he credits many black musicians for this music</a:t>
            </a:r>
          </a:p>
          <a:p>
            <a:pPr>
              <a:defRPr/>
            </a:pPr>
            <a:r>
              <a:rPr lang="en-US" dirty="0" smtClean="0"/>
              <a:t>Whiteman wanted to hired black musicians for his band, but this would not have been accepted in America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7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Fletcher Henderson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5403"/>
            <a:ext cx="7239000" cy="484632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Classically trained musician with a Masters Degree in Chemistry</a:t>
            </a:r>
          </a:p>
          <a:p>
            <a:pPr>
              <a:defRPr/>
            </a:pPr>
            <a:r>
              <a:rPr lang="en-US" dirty="0" smtClean="0"/>
              <a:t>Could not find a job in his field and had to played piano to survive in NYC</a:t>
            </a:r>
          </a:p>
          <a:p>
            <a:pPr>
              <a:defRPr/>
            </a:pPr>
            <a:r>
              <a:rPr lang="en-US" dirty="0" smtClean="0"/>
              <a:t>Formed and Lead the house band at the Rose Land Ballroom, white NYC”s most  famous ballroom in Time Sq.</a:t>
            </a:r>
          </a:p>
          <a:p>
            <a:pPr>
              <a:defRPr/>
            </a:pPr>
            <a:r>
              <a:rPr lang="en-US" dirty="0" smtClean="0"/>
              <a:t>Hired the best black musicians in NYC</a:t>
            </a:r>
            <a:endParaRPr lang="en-US" dirty="0"/>
          </a:p>
        </p:txBody>
      </p:sp>
      <p:pic>
        <p:nvPicPr>
          <p:cNvPr id="59396" name="Picture 3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74" y="195775"/>
            <a:ext cx="2364545" cy="236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31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Fletcher Henderson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Called the Black King of Jazz</a:t>
            </a:r>
          </a:p>
          <a:p>
            <a:pPr>
              <a:defRPr/>
            </a:pPr>
            <a:r>
              <a:rPr lang="en-US" dirty="0" smtClean="0"/>
              <a:t>Friends with Paul Whiteman</a:t>
            </a:r>
          </a:p>
          <a:p>
            <a:pPr>
              <a:defRPr/>
            </a:pPr>
            <a:r>
              <a:rPr lang="en-US" dirty="0" smtClean="0"/>
              <a:t>Wrote arrangements for Whiteman</a:t>
            </a:r>
          </a:p>
          <a:p>
            <a:pPr>
              <a:defRPr/>
            </a:pPr>
            <a:r>
              <a:rPr lang="en-US" dirty="0" smtClean="0"/>
              <a:t>Many of the best musicians in jazz will at a time play in Henderson’s Band</a:t>
            </a:r>
          </a:p>
          <a:p>
            <a:pPr>
              <a:defRPr/>
            </a:pPr>
            <a:r>
              <a:rPr lang="en-US" dirty="0" smtClean="0"/>
              <a:t>Brings Armstrong from Chicago to join his band</a:t>
            </a:r>
          </a:p>
          <a:p>
            <a:pPr>
              <a:defRPr/>
            </a:pPr>
            <a:r>
              <a:rPr lang="en-US" dirty="0" smtClean="0"/>
              <a:t>Good musician but not a great manager </a:t>
            </a:r>
            <a:r>
              <a:rPr lang="en-US" smtClean="0"/>
              <a:t>of musicians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1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6962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Jazz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72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Jazz Age, the 1920’s</a:t>
            </a:r>
          </a:p>
          <a:p>
            <a:pPr>
              <a:defRPr/>
            </a:pPr>
            <a:r>
              <a:rPr lang="en-US" dirty="0" smtClean="0"/>
              <a:t>The economy in the USA was strong</a:t>
            </a:r>
          </a:p>
          <a:p>
            <a:pPr>
              <a:defRPr/>
            </a:pPr>
            <a:r>
              <a:rPr lang="en-US" dirty="0" smtClean="0"/>
              <a:t>Jazz will find new homes</a:t>
            </a:r>
          </a:p>
          <a:p>
            <a:pPr>
              <a:defRPr/>
            </a:pPr>
            <a:r>
              <a:rPr lang="en-US" dirty="0" smtClean="0"/>
              <a:t>Chicago and New York City </a:t>
            </a:r>
            <a:r>
              <a:rPr lang="en-US" sz="1200" dirty="0" smtClean="0"/>
              <a:t>(Time </a:t>
            </a:r>
            <a:r>
              <a:rPr lang="en-US" sz="1200" dirty="0" err="1" smtClean="0"/>
              <a:t>Sq</a:t>
            </a:r>
            <a:r>
              <a:rPr lang="en-US" sz="1200" dirty="0" smtClean="0"/>
              <a:t> &amp; Harlem)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dirty="0" smtClean="0"/>
              <a:t>Jazz has become America’ s pop music &amp; Soundtrack to the world around them</a:t>
            </a:r>
          </a:p>
          <a:p>
            <a:pPr>
              <a:defRPr/>
            </a:pPr>
            <a:r>
              <a:rPr lang="en-US" dirty="0" smtClean="0"/>
              <a:t>Loved by young people not their parents!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4608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81" y="4655896"/>
            <a:ext cx="3145067" cy="220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65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0"/>
            <a:ext cx="7239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Louis Armstrong/Early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"/>
            <a:ext cx="7239000" cy="48463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dirty="0" smtClean="0"/>
              <a:t>Born 8/4/01</a:t>
            </a:r>
          </a:p>
          <a:p>
            <a:pPr eaLnBrk="1" hangingPunct="1">
              <a:defRPr/>
            </a:pPr>
            <a:r>
              <a:rPr lang="en-US" sz="2000" dirty="0" smtClean="0"/>
              <a:t>His father abandoned the family, he was raised by his mother </a:t>
            </a:r>
            <a:r>
              <a:rPr lang="en-US" sz="2000" dirty="0" err="1" smtClean="0"/>
              <a:t>Mayann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Louis grew up in the bad section of New Orleans known as </a:t>
            </a:r>
            <a:r>
              <a:rPr lang="en-US" sz="2000" dirty="0" err="1" smtClean="0"/>
              <a:t>Storyville</a:t>
            </a:r>
            <a:r>
              <a:rPr lang="en-US" sz="2000" dirty="0" smtClean="0"/>
              <a:t> (‘the Battlefield’)</a:t>
            </a:r>
          </a:p>
          <a:p>
            <a:pPr eaLnBrk="1" hangingPunct="1">
              <a:defRPr/>
            </a:pPr>
            <a:r>
              <a:rPr lang="en-US" sz="2000" dirty="0" smtClean="0"/>
              <a:t>At age 7 he began to work for the </a:t>
            </a:r>
            <a:r>
              <a:rPr lang="en-US" sz="2000" dirty="0" err="1" smtClean="0"/>
              <a:t>Karnofsky’s</a:t>
            </a:r>
            <a:r>
              <a:rPr lang="en-US" sz="2000" dirty="0" smtClean="0"/>
              <a:t> a Russian Jewish family.  Mrs. </a:t>
            </a:r>
            <a:r>
              <a:rPr lang="en-US" sz="2000" dirty="0" err="1" smtClean="0"/>
              <a:t>Karnofsky</a:t>
            </a:r>
            <a:r>
              <a:rPr lang="en-US" sz="2000" dirty="0" smtClean="0"/>
              <a:t> watched over Louis and was an early mentor.</a:t>
            </a:r>
          </a:p>
          <a:p>
            <a:pPr eaLnBrk="1" hangingPunct="1">
              <a:defRPr/>
            </a:pPr>
            <a:r>
              <a:rPr lang="en-US" sz="2000" dirty="0" smtClean="0"/>
              <a:t>At age 12 he was sent to the Colored Waifs Home, learned to play </a:t>
            </a:r>
            <a:r>
              <a:rPr lang="en-US" sz="2000" dirty="0" err="1" smtClean="0"/>
              <a:t>trpt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teacher Peter Davis</a:t>
            </a:r>
          </a:p>
          <a:p>
            <a:pPr eaLnBrk="1" hangingPunct="1">
              <a:defRPr/>
            </a:pPr>
            <a:r>
              <a:rPr lang="en-US" sz="2000" dirty="0" smtClean="0"/>
              <a:t>Began playing in Joe “King” Oliver’s band, one of the best bands in N.O.</a:t>
            </a:r>
          </a:p>
          <a:p>
            <a:pPr eaLnBrk="1" hangingPunct="1">
              <a:defRPr/>
            </a:pPr>
            <a:r>
              <a:rPr lang="en-US" sz="2000" dirty="0" smtClean="0"/>
              <a:t>Worked on the steam boats in New Orleans</a:t>
            </a:r>
          </a:p>
        </p:txBody>
      </p:sp>
      <p:pic>
        <p:nvPicPr>
          <p:cNvPr id="6" name="Picture 5" descr="louis-armstrong-early-ye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908" y="4257782"/>
            <a:ext cx="2217577" cy="2600218"/>
          </a:xfrm>
          <a:prstGeom prst="rect">
            <a:avLst/>
          </a:prstGeom>
        </p:spPr>
      </p:pic>
      <p:pic>
        <p:nvPicPr>
          <p:cNvPr id="7" name="Picture 6" descr="4a28933u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1190"/>
            <a:ext cx="2581422" cy="2356739"/>
          </a:xfrm>
          <a:prstGeom prst="rect">
            <a:avLst/>
          </a:prstGeom>
        </p:spPr>
      </p:pic>
      <p:pic>
        <p:nvPicPr>
          <p:cNvPr id="8" name="Picture 7" descr="22062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106" y="4519930"/>
            <a:ext cx="1891996" cy="222234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670223" y="5752903"/>
            <a:ext cx="910883" cy="267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70223" y="5106572"/>
            <a:ext cx="733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King Oliver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7428915" y="3596600"/>
            <a:ext cx="267285" cy="1322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96200" y="3596600"/>
            <a:ext cx="1180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Young Louis Armstrong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0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498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The Hellfighters </a:t>
            </a:r>
            <a:br>
              <a:rPr lang="en-US" dirty="0" smtClean="0"/>
            </a:br>
            <a:r>
              <a:rPr lang="en-US" dirty="0" smtClean="0"/>
              <a:t>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38843"/>
            <a:ext cx="7772400" cy="3219157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1</a:t>
            </a:r>
            <a:r>
              <a:rPr lang="en-US" sz="2000" baseline="30000" dirty="0" smtClean="0">
                <a:solidFill>
                  <a:schemeClr val="bg1"/>
                </a:solidFill>
              </a:rPr>
              <a:t>st</a:t>
            </a:r>
            <a:r>
              <a:rPr lang="en-US" sz="2000" dirty="0" smtClean="0">
                <a:solidFill>
                  <a:schemeClr val="bg1"/>
                </a:solidFill>
              </a:rPr>
              <a:t> all black army regiment in the WWI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James Reese Europe was the regiments band leader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James Reese Europe was a well known and classically trained musician from NY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James Reese Europe was the 1</a:t>
            </a:r>
            <a:r>
              <a:rPr lang="en-US" sz="2000" baseline="30000" dirty="0" smtClean="0">
                <a:solidFill>
                  <a:schemeClr val="bg1"/>
                </a:solidFill>
              </a:rPr>
              <a:t>st</a:t>
            </a:r>
            <a:r>
              <a:rPr lang="en-US" sz="2000" dirty="0" smtClean="0">
                <a:solidFill>
                  <a:schemeClr val="bg1"/>
                </a:solidFill>
              </a:rPr>
              <a:t> black officer to see action in the war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The  Hellfighters band toured Europe steading this new American music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The Hellfighters band received a hero's welcome when then returned to the USA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James Reese Europe was stabbed by a member of his band and died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91" y="1143000"/>
            <a:ext cx="2300854" cy="2495843"/>
          </a:xfrm>
          <a:prstGeom prst="rect">
            <a:avLst/>
          </a:prstGeom>
        </p:spPr>
      </p:pic>
      <p:pic>
        <p:nvPicPr>
          <p:cNvPr id="5" name="Picture 4" descr="ot091b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198" y="0"/>
            <a:ext cx="1615802" cy="235907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878147" y="1332913"/>
            <a:ext cx="1894253" cy="379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01231" y="2035905"/>
            <a:ext cx="162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James Reese Europe</a:t>
            </a:r>
            <a:endParaRPr lang="en-US" b="1" dirty="0"/>
          </a:p>
        </p:txBody>
      </p:sp>
      <p:pic>
        <p:nvPicPr>
          <p:cNvPr id="8" name="Picture 7" descr="James_Reese_Europ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198" y="2359071"/>
            <a:ext cx="1615802" cy="199481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878147" y="2682236"/>
            <a:ext cx="1894253" cy="379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6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 KLUX KLAN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year of 1919, white mobs killed dozens of blacks, some of them returning soldiers in uniform.</a:t>
            </a:r>
          </a:p>
          <a:p>
            <a:r>
              <a:rPr lang="en-US" dirty="0" smtClean="0"/>
              <a:t>The NAACP (National Association for the Advancement of Colored People) organized a national crusade against lynching. </a:t>
            </a:r>
          </a:p>
          <a:p>
            <a:r>
              <a:rPr lang="en-US" dirty="0" smtClean="0"/>
              <a:t>A Billie Holliday song entitled, ‘Strange Fruit’ addressed the issue of lynching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https://www.youtube.com/watch?v=h4ZyuULy9zs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Do you know of any songs that reflect injustices in society today, or addresses political issues? 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66" y="-3048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Prohibition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Prohibition 1919-1933</a:t>
            </a:r>
          </a:p>
          <a:p>
            <a:pPr>
              <a:defRPr/>
            </a:pPr>
            <a:r>
              <a:rPr lang="en-US" dirty="0" smtClean="0"/>
              <a:t>Manufacturing, Sales, and Transportation outlawed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‘The Roaring 20’s’ </a:t>
            </a:r>
          </a:p>
          <a:p>
            <a:pPr>
              <a:defRPr/>
            </a:pPr>
            <a:r>
              <a:rPr lang="en-US" dirty="0" smtClean="0"/>
              <a:t>Demand for illegal alcohol increases, supplied by outlaws</a:t>
            </a:r>
          </a:p>
          <a:p>
            <a:pPr>
              <a:defRPr/>
            </a:pPr>
            <a:r>
              <a:rPr lang="en-US" dirty="0" smtClean="0"/>
              <a:t>Many illegal speakeasies open up many wanting live music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There became a larger demand for Jazz Music (‘Prohibition was the best thing that happened to Jazz’)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carryn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519" y="3760470"/>
            <a:ext cx="3469738" cy="309753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788343" y="5090160"/>
            <a:ext cx="2427585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1053512">
            <a:off x="325435" y="4796956"/>
            <a:ext cx="1702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Seuss was a political cartoonist on prohibition !!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3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78800" cy="184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06400"/>
            <a:ext cx="7721600" cy="22542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 smtClean="0"/>
              <a:t>Edward Kennedy Ellington</a:t>
            </a:r>
            <a:br>
              <a:rPr lang="en-US" sz="4000" dirty="0" smtClean="0"/>
            </a:br>
            <a:r>
              <a:rPr lang="en-US" sz="4000" dirty="0" smtClean="0"/>
              <a:t>“Duke”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7850"/>
            <a:ext cx="7239000" cy="31149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Born in Washington DC to a middle class family</a:t>
            </a:r>
          </a:p>
          <a:p>
            <a:pPr>
              <a:defRPr/>
            </a:pPr>
            <a:r>
              <a:rPr lang="en-US" dirty="0" smtClean="0"/>
              <a:t>Studied piano at a young age</a:t>
            </a:r>
          </a:p>
          <a:p>
            <a:pPr>
              <a:defRPr/>
            </a:pPr>
            <a:r>
              <a:rPr lang="en-US" dirty="0" smtClean="0"/>
              <a:t>Somewhat a mommies boy as a child</a:t>
            </a:r>
          </a:p>
          <a:p>
            <a:pPr>
              <a:defRPr/>
            </a:pPr>
            <a:r>
              <a:rPr lang="en-US" dirty="0" smtClean="0"/>
              <a:t>Was taught race pride at a young age</a:t>
            </a:r>
          </a:p>
          <a:p>
            <a:pPr>
              <a:defRPr/>
            </a:pPr>
            <a:r>
              <a:rPr lang="en-US" dirty="0" smtClean="0"/>
              <a:t>Always carry yourself with class</a:t>
            </a:r>
          </a:p>
          <a:p>
            <a:pPr>
              <a:defRPr/>
            </a:pPr>
            <a:r>
              <a:rPr lang="en-US" dirty="0" smtClean="0"/>
              <a:t>Has a wild side during his early teen years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 descr="6a0112791cb10528a401543763e22f970c-550w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2372">
            <a:off x="5537166" y="4065057"/>
            <a:ext cx="2993360" cy="234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9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63" y="956603"/>
            <a:ext cx="7772400" cy="460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Duke Ellington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3" y="146304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Wrote his first song The Soda Fountain Rag</a:t>
            </a:r>
          </a:p>
          <a:p>
            <a:pPr>
              <a:defRPr/>
            </a:pPr>
            <a:r>
              <a:rPr lang="en-US" dirty="0" smtClean="0"/>
              <a:t>Forms a successful Washington society band playing for white functions</a:t>
            </a:r>
          </a:p>
          <a:p>
            <a:pPr>
              <a:defRPr/>
            </a:pPr>
            <a:r>
              <a:rPr lang="en-US" dirty="0" smtClean="0"/>
              <a:t>Grows bored with society music and he wants more</a:t>
            </a:r>
          </a:p>
          <a:p>
            <a:pPr>
              <a:defRPr/>
            </a:pPr>
            <a:r>
              <a:rPr lang="en-US" dirty="0" smtClean="0"/>
              <a:t>Hears the New Orleans sound and wants to play music like that</a:t>
            </a:r>
            <a:endParaRPr lang="en-US" dirty="0"/>
          </a:p>
        </p:txBody>
      </p:sp>
      <p:pic>
        <p:nvPicPr>
          <p:cNvPr id="4" name="Picture 3" descr="Duke_Ellington_-_public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755" y="3896752"/>
            <a:ext cx="2126647" cy="27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0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Louis Armstrong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defRPr/>
            </a:pPr>
            <a:r>
              <a:rPr lang="en-US" dirty="0"/>
              <a:t>Called to Chicago to Play in King </a:t>
            </a:r>
            <a:r>
              <a:rPr lang="en-US" dirty="0" smtClean="0"/>
              <a:t>Oliver’s Band at the Lincoln Gardens</a:t>
            </a:r>
          </a:p>
          <a:p>
            <a:pPr>
              <a:defRPr/>
            </a:pPr>
            <a:r>
              <a:rPr lang="en-US" dirty="0" smtClean="0"/>
              <a:t>His first recording was Chimes Blues with King Oliver’s Band</a:t>
            </a:r>
          </a:p>
          <a:p>
            <a:pPr>
              <a:defRPr/>
            </a:pPr>
            <a:r>
              <a:rPr lang="en-US" dirty="0" smtClean="0"/>
              <a:t>Lil pushed Louis to leave Joe King and play 1</a:t>
            </a:r>
            <a:r>
              <a:rPr lang="en-US" baseline="30000" dirty="0" smtClean="0"/>
              <a:t>st</a:t>
            </a:r>
            <a:r>
              <a:rPr lang="en-US" dirty="0" smtClean="0"/>
              <a:t> Cornet and to be the star!</a:t>
            </a:r>
            <a:endParaRPr lang="en-US" dirty="0"/>
          </a:p>
          <a:p>
            <a:pPr>
              <a:defRPr/>
            </a:pPr>
            <a:r>
              <a:rPr lang="en-US" dirty="0" smtClean="0"/>
              <a:t>Louis goes New </a:t>
            </a:r>
            <a:r>
              <a:rPr lang="en-US" dirty="0"/>
              <a:t>York to Play for </a:t>
            </a:r>
            <a:r>
              <a:rPr lang="en-US" dirty="0" err="1"/>
              <a:t>Flecther</a:t>
            </a:r>
            <a:r>
              <a:rPr lang="en-US" dirty="0"/>
              <a:t> </a:t>
            </a:r>
            <a:r>
              <a:rPr lang="en-US" dirty="0" smtClean="0"/>
              <a:t>Henderson</a:t>
            </a:r>
            <a:endParaRPr lang="en-US" dirty="0"/>
          </a:p>
        </p:txBody>
      </p:sp>
      <p:pic>
        <p:nvPicPr>
          <p:cNvPr id="52228" name="Picture 3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25" y="5050303"/>
            <a:ext cx="2811330" cy="180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67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</TotalTime>
  <Words>956</Words>
  <Application>Microsoft Macintosh PowerPoint</Application>
  <PresentationFormat>On-screen Show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Opulent</vt:lpstr>
      <vt:lpstr>PowerPoint Presentation</vt:lpstr>
      <vt:lpstr>The Jazz Age</vt:lpstr>
      <vt:lpstr>Louis Armstrong/Early Years</vt:lpstr>
      <vt:lpstr>The Hellfighters  Band</vt:lpstr>
      <vt:lpstr>KU KLUX KLAN</vt:lpstr>
      <vt:lpstr>Prohibition</vt:lpstr>
      <vt:lpstr>Edward Kennedy Ellington “Duke”</vt:lpstr>
      <vt:lpstr>Duke Ellington</vt:lpstr>
      <vt:lpstr>Louis Armstrong</vt:lpstr>
      <vt:lpstr>The Harlem Renaissance</vt:lpstr>
      <vt:lpstr>Stride Piano</vt:lpstr>
      <vt:lpstr>Duke to NYC</vt:lpstr>
      <vt:lpstr>Duke in NYC</vt:lpstr>
      <vt:lpstr>Paul Whiteman</vt:lpstr>
      <vt:lpstr>The King of Jazz!</vt:lpstr>
      <vt:lpstr>Fletcher Henderson</vt:lpstr>
      <vt:lpstr>Fletcher Henderson</vt:lpstr>
    </vt:vector>
  </TitlesOfParts>
  <Company>Wachusett Regional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18</cp:revision>
  <dcterms:created xsi:type="dcterms:W3CDTF">2014-03-11T11:53:54Z</dcterms:created>
  <dcterms:modified xsi:type="dcterms:W3CDTF">2015-09-29T16:50:10Z</dcterms:modified>
</cp:coreProperties>
</file>